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8.png" ContentType="image/png"/>
  <Override PartName="/ppt/media/image7.png" ContentType="image/png"/>
  <Override PartName="/ppt/media/image9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6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4A1F4A4-CAD2-4938-9F1B-AEDA2F16D8D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555B829-E210-4B9A-AE57-D63DE5F706AF}" type="slidenum">
              <a:rPr b="0" lang="en-US" sz="1400" spc="-1" strike="noStrike">
                <a:latin typeface="Times New Roman"/>
              </a:rPr>
              <a:t>3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94F4B21-75F9-4C65-A8C5-2470D0266525}" type="slidenum">
              <a:rPr b="0" lang="en-US" sz="1400" spc="-1" strike="noStrike">
                <a:latin typeface="Times New Roman"/>
              </a:rPr>
              <a:t>3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0BE81A-7FD4-467A-9236-4AB2AEF84F9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61B5F1-71AD-4D35-A3D8-9CC50D5561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3196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96CEC9-CD39-4203-A894-2E0B6132481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831960" y="537336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CC6CB9-F8C2-4C48-B421-DE370DC1BB8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E505A1-40D3-48A1-9C25-89A756EA04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094930-1B21-4070-85A7-78B11BB17B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C304A14-D76D-46B5-93BA-796486993B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60ADCC4-4E57-47C5-ACFF-54EC47B8FC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6F3ECC-5DBE-4736-8C87-A6D2B0E3A3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5F539B-86BB-4475-895A-BD277FC315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83196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1F2230C-E01E-486F-A2CB-BB200D66B4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336A8E-ECAD-417A-AC5F-2693716F51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757CB0B-6AF8-4A80-AD54-0FEDD4A358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ED9D3D-F0B5-4685-A723-3FD2742520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444883-206D-46C8-A319-EF71A40047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3196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49A556-51F2-4AA6-AC75-1CBE54E7099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831960" y="537336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88A8C8F-F399-4147-AA67-71C1A87EA0E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B0FF3F9-A276-4FAF-A034-4B27E5E916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2B051A5-37A9-44B8-BD40-44F1FFC7A8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271B73E-01FE-4C9B-AD66-C4B40938E9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91240BB-3B6D-4B13-9761-E58C4707EE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EBB81CB-06D1-470A-9212-91C96B771F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C5C206-221B-434E-A3A4-5BA69D26D3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BE20D15-EEEC-4B7E-8757-BC2627BBC8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83196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0DC4F3F-99DC-480C-9834-B13ACFA490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4429905-E3EE-474C-8661-440C7F73A4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222E52A-899E-4B12-BC45-120DDFD724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0E72A20-06E2-4626-99D9-2FFBB862D33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83196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23A206F-1947-4210-8551-C8FDC208FC7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831960" y="537336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C8EC19E-D3EB-4DD2-99E1-94985243307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907CCF-3429-44D0-BEFF-93573F80B7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1B3F1B-6716-479E-B512-DB7FA26EBE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465167-FCA9-4AAA-AD44-2D28035EE3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83196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915FA0-602C-4A62-A9A0-BBCB30E712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A860F3-16ED-41A2-A65B-393DB6ECE5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4A1151-AB35-401B-813F-CD74C33773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5;p23"/>
          <p:cNvGrpSpPr/>
          <p:nvPr/>
        </p:nvGrpSpPr>
        <p:grpSpPr>
          <a:xfrm>
            <a:off x="207720" y="5847120"/>
            <a:ext cx="11876400" cy="831240"/>
            <a:chOff x="207720" y="5847120"/>
            <a:chExt cx="11876400" cy="831240"/>
          </a:xfrm>
        </p:grpSpPr>
        <p:pic>
          <p:nvPicPr>
            <p:cNvPr id="1" name="Google Shape;16;p23" descr="Pad-.jpg"/>
            <p:cNvPicPr/>
            <p:nvPr/>
          </p:nvPicPr>
          <p:blipFill>
            <a:blip r:embed="rId2"/>
            <a:stretch/>
          </p:blipFill>
          <p:spPr>
            <a:xfrm>
              <a:off x="207720" y="5847120"/>
              <a:ext cx="6684840" cy="831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" name="Google Shape;17;p23"/>
            <p:cNvSpPr/>
            <p:nvPr/>
          </p:nvSpPr>
          <p:spPr>
            <a:xfrm>
              <a:off x="1437480" y="6494760"/>
              <a:ext cx="10646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ed7d3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212EB21-60AE-40E7-A1DA-C95D9A1B0116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6" name="Google Shape;22;p24"/>
          <p:cNvGrpSpPr/>
          <p:nvPr/>
        </p:nvGrpSpPr>
        <p:grpSpPr>
          <a:xfrm>
            <a:off x="207720" y="5847120"/>
            <a:ext cx="11876400" cy="831240"/>
            <a:chOff x="207720" y="5847120"/>
            <a:chExt cx="11876400" cy="831240"/>
          </a:xfrm>
        </p:grpSpPr>
        <p:pic>
          <p:nvPicPr>
            <p:cNvPr id="7" name="Google Shape;23;p24" descr="Pad-.jpg"/>
            <p:cNvPicPr/>
            <p:nvPr/>
          </p:nvPicPr>
          <p:blipFill>
            <a:blip r:embed="rId3"/>
            <a:stretch/>
          </p:blipFill>
          <p:spPr>
            <a:xfrm>
              <a:off x="207720" y="5847120"/>
              <a:ext cx="6684840" cy="831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" name="Google Shape;24;p24"/>
            <p:cNvSpPr/>
            <p:nvPr/>
          </p:nvSpPr>
          <p:spPr>
            <a:xfrm>
              <a:off x="1437480" y="6494760"/>
              <a:ext cx="10646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ed7d3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15;p23"/>
          <p:cNvGrpSpPr/>
          <p:nvPr/>
        </p:nvGrpSpPr>
        <p:grpSpPr>
          <a:xfrm>
            <a:off x="207720" y="5847120"/>
            <a:ext cx="11876400" cy="831240"/>
            <a:chOff x="207720" y="5847120"/>
            <a:chExt cx="11876400" cy="831240"/>
          </a:xfrm>
        </p:grpSpPr>
        <p:pic>
          <p:nvPicPr>
            <p:cNvPr id="48" name="Google Shape;16;p23" descr="Pad-.jpg"/>
            <p:cNvPicPr/>
            <p:nvPr/>
          </p:nvPicPr>
          <p:blipFill>
            <a:blip r:embed="rId2"/>
            <a:stretch/>
          </p:blipFill>
          <p:spPr>
            <a:xfrm>
              <a:off x="207720" y="5847120"/>
              <a:ext cx="6684840" cy="831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" name="Google Shape;17;p23"/>
            <p:cNvSpPr/>
            <p:nvPr/>
          </p:nvSpPr>
          <p:spPr>
            <a:xfrm>
              <a:off x="1437480" y="6494760"/>
              <a:ext cx="10646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ed7d3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9886CA5-5961-40BA-B5EB-101F93747FE6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55" name="Google Shape;31;p25"/>
          <p:cNvGrpSpPr/>
          <p:nvPr/>
        </p:nvGrpSpPr>
        <p:grpSpPr>
          <a:xfrm>
            <a:off x="207720" y="5847120"/>
            <a:ext cx="11876400" cy="831240"/>
            <a:chOff x="207720" y="5847120"/>
            <a:chExt cx="11876400" cy="831240"/>
          </a:xfrm>
        </p:grpSpPr>
        <p:pic>
          <p:nvPicPr>
            <p:cNvPr id="56" name="Google Shape;32;p25" descr="Pad-.jpg"/>
            <p:cNvPicPr/>
            <p:nvPr/>
          </p:nvPicPr>
          <p:blipFill>
            <a:blip r:embed="rId3"/>
            <a:stretch/>
          </p:blipFill>
          <p:spPr>
            <a:xfrm>
              <a:off x="207720" y="5847120"/>
              <a:ext cx="6684840" cy="831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7" name="Google Shape;33;p25"/>
            <p:cNvSpPr/>
            <p:nvPr/>
          </p:nvSpPr>
          <p:spPr>
            <a:xfrm>
              <a:off x="1437480" y="6494760"/>
              <a:ext cx="10646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ed7d3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15;p23"/>
          <p:cNvGrpSpPr/>
          <p:nvPr/>
        </p:nvGrpSpPr>
        <p:grpSpPr>
          <a:xfrm>
            <a:off x="207720" y="5847120"/>
            <a:ext cx="11876400" cy="831240"/>
            <a:chOff x="207720" y="5847120"/>
            <a:chExt cx="11876400" cy="831240"/>
          </a:xfrm>
        </p:grpSpPr>
        <p:pic>
          <p:nvPicPr>
            <p:cNvPr id="95" name="Google Shape;16;p23" descr="Pad-.jpg"/>
            <p:cNvPicPr/>
            <p:nvPr/>
          </p:nvPicPr>
          <p:blipFill>
            <a:blip r:embed="rId2"/>
            <a:stretch/>
          </p:blipFill>
          <p:spPr>
            <a:xfrm>
              <a:off x="207720" y="5847120"/>
              <a:ext cx="6684840" cy="831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6" name="Google Shape;17;p23"/>
            <p:cNvSpPr/>
            <p:nvPr/>
          </p:nvSpPr>
          <p:spPr>
            <a:xfrm>
              <a:off x="1437480" y="6494760"/>
              <a:ext cx="10646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ed7d3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4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F7D0A52-A877-4235-9057-8825DE33D3AF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102" name="Google Shape;40;p27"/>
          <p:cNvGrpSpPr/>
          <p:nvPr/>
        </p:nvGrpSpPr>
        <p:grpSpPr>
          <a:xfrm>
            <a:off x="207720" y="5847120"/>
            <a:ext cx="11876400" cy="831240"/>
            <a:chOff x="207720" y="5847120"/>
            <a:chExt cx="11876400" cy="831240"/>
          </a:xfrm>
        </p:grpSpPr>
        <p:pic>
          <p:nvPicPr>
            <p:cNvPr id="103" name="Google Shape;41;p27" descr="Pad-.jpg"/>
            <p:cNvPicPr/>
            <p:nvPr/>
          </p:nvPicPr>
          <p:blipFill>
            <a:blip r:embed="rId3"/>
            <a:stretch/>
          </p:blipFill>
          <p:spPr>
            <a:xfrm>
              <a:off x="207720" y="5847120"/>
              <a:ext cx="6684840" cy="831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4" name="Google Shape;42;p27"/>
            <p:cNvSpPr/>
            <p:nvPr/>
          </p:nvSpPr>
          <p:spPr>
            <a:xfrm>
              <a:off x="1437480" y="6494760"/>
              <a:ext cx="10646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ed7d3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Num" idx="1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2CFB967-1DA9-42A0-A1BF-56D20F6FF862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148" name="Google Shape;114;p1"/>
          <p:cNvGrpSpPr/>
          <p:nvPr/>
        </p:nvGrpSpPr>
        <p:grpSpPr>
          <a:xfrm>
            <a:off x="635760" y="621360"/>
            <a:ext cx="10825560" cy="3228120"/>
            <a:chOff x="635760" y="621360"/>
            <a:chExt cx="10825560" cy="3228120"/>
          </a:xfrm>
        </p:grpSpPr>
        <p:sp>
          <p:nvSpPr>
            <p:cNvPr id="149" name="Google Shape;115;p1"/>
            <p:cNvSpPr/>
            <p:nvPr/>
          </p:nvSpPr>
          <p:spPr>
            <a:xfrm>
              <a:off x="635760" y="621360"/>
              <a:ext cx="10825560" cy="3129120"/>
            </a:xfrm>
            <a:custGeom>
              <a:avLst/>
              <a:gdLst/>
              <a:ahLst/>
              <a:rect l="l" t="t" r="r" b="b"/>
              <a:pathLst>
                <a:path w="17068167" h="5258741">
                  <a:moveTo>
                    <a:pt x="16445867" y="4688511"/>
                  </a:moveTo>
                  <a:cubicBezTo>
                    <a:pt x="16445867" y="4682161"/>
                    <a:pt x="16447137" y="4677081"/>
                    <a:pt x="16447137" y="4669461"/>
                  </a:cubicBezTo>
                  <a:lnTo>
                    <a:pt x="16447137" y="490220"/>
                  </a:lnTo>
                  <a:cubicBezTo>
                    <a:pt x="16447137" y="220980"/>
                    <a:pt x="16237587" y="0"/>
                    <a:pt x="15981048" y="0"/>
                  </a:cubicBezTo>
                  <a:lnTo>
                    <a:pt x="467360" y="0"/>
                  </a:lnTo>
                  <a:cubicBezTo>
                    <a:pt x="210820" y="0"/>
                    <a:pt x="0" y="220980"/>
                    <a:pt x="0" y="490220"/>
                  </a:cubicBezTo>
                  <a:lnTo>
                    <a:pt x="0" y="4669461"/>
                  </a:lnTo>
                  <a:cubicBezTo>
                    <a:pt x="0" y="4938700"/>
                    <a:pt x="209550" y="5159681"/>
                    <a:pt x="466090" y="5159681"/>
                  </a:cubicBezTo>
                  <a:lnTo>
                    <a:pt x="15979777" y="5159681"/>
                  </a:lnTo>
                  <a:cubicBezTo>
                    <a:pt x="16092807" y="5159681"/>
                    <a:pt x="16196948" y="5116500"/>
                    <a:pt x="16276957" y="5046650"/>
                  </a:cubicBezTo>
                  <a:cubicBezTo>
                    <a:pt x="16407767" y="5117771"/>
                    <a:pt x="16720187" y="5258741"/>
                    <a:pt x="17066898" y="5051731"/>
                  </a:cubicBezTo>
                  <a:cubicBezTo>
                    <a:pt x="17068167" y="5051731"/>
                    <a:pt x="16755748" y="5053001"/>
                    <a:pt x="16445867" y="4688511"/>
                  </a:cubicBezTo>
                  <a:lnTo>
                    <a:pt x="16445867" y="4688511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Google Shape;116;p1"/>
            <p:cNvSpPr/>
            <p:nvPr/>
          </p:nvSpPr>
          <p:spPr>
            <a:xfrm>
              <a:off x="795240" y="1512720"/>
              <a:ext cx="10252080" cy="2336760"/>
            </a:xfrm>
            <a:prstGeom prst="rect">
              <a:avLst/>
            </a:pr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42000"/>
                </a:lnSpc>
                <a:buNone/>
                <a:tabLst>
                  <a:tab algn="l" pos="0"/>
                </a:tabLst>
              </a:pPr>
              <a:r>
                <a:rPr b="1" lang="en-US" sz="5400" spc="-1" strike="noStrike">
                  <a:solidFill>
                    <a:srgbClr val="ffffff"/>
                  </a:solidFill>
                  <a:latin typeface="Calibri Light"/>
                  <a:ea typeface="Calibri"/>
                </a:rPr>
                <a:t>Basic Bacterial Genomic Analysis</a:t>
              </a:r>
              <a:endParaRPr b="0" lang="en-US" sz="5400" spc="-1" strike="noStrike">
                <a:latin typeface="Arial"/>
              </a:endParaRPr>
            </a:p>
          </p:txBody>
        </p:sp>
      </p:grpSp>
      <p:grpSp>
        <p:nvGrpSpPr>
          <p:cNvPr id="151" name="Google Shape;117;p1"/>
          <p:cNvGrpSpPr/>
          <p:nvPr/>
        </p:nvGrpSpPr>
        <p:grpSpPr>
          <a:xfrm>
            <a:off x="527760" y="4147200"/>
            <a:ext cx="10506960" cy="1689120"/>
            <a:chOff x="527760" y="4147200"/>
            <a:chExt cx="10506960" cy="1689120"/>
          </a:xfrm>
        </p:grpSpPr>
        <p:sp>
          <p:nvSpPr>
            <p:cNvPr id="152" name="Google Shape;118;p1"/>
            <p:cNvSpPr/>
            <p:nvPr/>
          </p:nvSpPr>
          <p:spPr>
            <a:xfrm>
              <a:off x="527760" y="4147200"/>
              <a:ext cx="10506960" cy="1603440"/>
            </a:xfrm>
            <a:custGeom>
              <a:avLst/>
              <a:gdLst/>
              <a:ahLst/>
              <a:rect l="l" t="t" r="r" b="b"/>
              <a:pathLst>
                <a:path w="15455252" h="2311400">
                  <a:moveTo>
                    <a:pt x="15150452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15150452" y="2311400"/>
                  </a:lnTo>
                  <a:cubicBezTo>
                    <a:pt x="15319361" y="2311400"/>
                    <a:pt x="15455252" y="2175510"/>
                    <a:pt x="15455252" y="2006600"/>
                  </a:cubicBezTo>
                  <a:lnTo>
                    <a:pt x="15455252" y="304800"/>
                  </a:lnTo>
                  <a:cubicBezTo>
                    <a:pt x="15455252" y="135890"/>
                    <a:pt x="15319361" y="0"/>
                    <a:pt x="15150452" y="0"/>
                  </a:cubicBezTo>
                  <a:close/>
                </a:path>
              </a:pathLst>
            </a:custGeom>
            <a:solidFill>
              <a:srgbClr val="edf0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Google Shape;119;p1"/>
            <p:cNvSpPr/>
            <p:nvPr/>
          </p:nvSpPr>
          <p:spPr>
            <a:xfrm>
              <a:off x="2892960" y="4312800"/>
              <a:ext cx="5808240" cy="1523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2800" spc="-1" strike="noStrike">
                  <a:solidFill>
                    <a:srgbClr val="002060"/>
                  </a:solidFill>
                  <a:latin typeface="Calibri Light"/>
                  <a:ea typeface="Calibri"/>
                </a:rPr>
                <a:t>Preonath Chondrow Dev</a:t>
              </a:r>
              <a:endParaRPr b="0" lang="en-US" sz="2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2400" spc="-1" strike="noStrike">
                  <a:solidFill>
                    <a:srgbClr val="002060"/>
                  </a:solidFill>
                  <a:latin typeface="Calibri"/>
                  <a:ea typeface="Calibri"/>
                </a:rPr>
                <a:t>Bioinformatician, </a:t>
              </a: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2400" spc="-1" strike="noStrike">
                  <a:solidFill>
                    <a:srgbClr val="002060"/>
                  </a:solidFill>
                  <a:latin typeface="Calibri"/>
                  <a:ea typeface="Calibri"/>
                </a:rPr>
                <a:t>Child Health Research Foundation</a:t>
              </a:r>
              <a:endParaRPr b="0" lang="en-US" sz="2400" spc="-1" strike="noStrike">
                <a:latin typeface="Arial"/>
              </a:endParaRPr>
            </a:p>
          </p:txBody>
        </p:sp>
      </p:grpSp>
      <p:pic>
        <p:nvPicPr>
          <p:cNvPr id="154" name="Google Shape;120;p1" descr=""/>
          <p:cNvPicPr/>
          <p:nvPr/>
        </p:nvPicPr>
        <p:blipFill>
          <a:blip r:embed="rId1"/>
          <a:stretch/>
        </p:blipFill>
        <p:spPr>
          <a:xfrm>
            <a:off x="8140320" y="3801600"/>
            <a:ext cx="3713760" cy="2256120"/>
          </a:xfrm>
          <a:prstGeom prst="rect">
            <a:avLst/>
          </a:prstGeom>
          <a:ln w="0">
            <a:noFill/>
          </a:ln>
        </p:spPr>
      </p:pic>
      <p:pic>
        <p:nvPicPr>
          <p:cNvPr id="155" name="Google Shape;121;p1" descr=""/>
          <p:cNvPicPr/>
          <p:nvPr/>
        </p:nvPicPr>
        <p:blipFill>
          <a:blip r:embed="rId2"/>
          <a:stretch/>
        </p:blipFill>
        <p:spPr>
          <a:xfrm>
            <a:off x="337680" y="3705840"/>
            <a:ext cx="2063160" cy="206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467;g1fd2ee42334_2_133"/>
          <p:cNvSpPr/>
          <p:nvPr/>
        </p:nvSpPr>
        <p:spPr>
          <a:xfrm>
            <a:off x="804600" y="1486800"/>
            <a:ext cx="10423440" cy="147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Consensus genome assembly combines multiple genomic sequences to create a representative genome by selecting the most common nucleotide at each position.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57" name="Google Shape;468;g1fd2ee42334_2_133" descr=""/>
          <p:cNvPicPr/>
          <p:nvPr/>
        </p:nvPicPr>
        <p:blipFill>
          <a:blip r:embed="rId1"/>
          <a:stretch/>
        </p:blipFill>
        <p:spPr>
          <a:xfrm>
            <a:off x="2125800" y="3063240"/>
            <a:ext cx="7781400" cy="3009600"/>
          </a:xfrm>
          <a:prstGeom prst="rect">
            <a:avLst/>
          </a:prstGeom>
          <a:ln w="0">
            <a:noFill/>
          </a:ln>
        </p:spPr>
      </p:pic>
      <p:sp>
        <p:nvSpPr>
          <p:cNvPr id="158" name="Google Shape;131;p2"/>
          <p:cNvSpPr/>
          <p:nvPr/>
        </p:nvSpPr>
        <p:spPr>
          <a:xfrm>
            <a:off x="616320" y="449280"/>
            <a:ext cx="10901160" cy="712440"/>
          </a:xfrm>
          <a:custGeom>
            <a:avLst/>
            <a:gdLst/>
            <a:ahLst/>
            <a:rect l="l" t="t" r="r" b="b"/>
            <a:pathLst>
              <a:path w="21001538" h="3386664">
                <a:moveTo>
                  <a:pt x="20379238" y="2816434"/>
                </a:moveTo>
                <a:cubicBezTo>
                  <a:pt x="20379238" y="2810084"/>
                  <a:pt x="20380508" y="2805004"/>
                  <a:pt x="20380508" y="2797384"/>
                </a:cubicBezTo>
                <a:lnTo>
                  <a:pt x="20380508" y="490220"/>
                </a:lnTo>
                <a:cubicBezTo>
                  <a:pt x="20380508" y="220980"/>
                  <a:pt x="20170958" y="0"/>
                  <a:pt x="19914419" y="0"/>
                </a:cubicBezTo>
                <a:lnTo>
                  <a:pt x="467360" y="0"/>
                </a:lnTo>
                <a:cubicBezTo>
                  <a:pt x="210820" y="0"/>
                  <a:pt x="0" y="220980"/>
                  <a:pt x="0" y="490220"/>
                </a:cubicBezTo>
                <a:lnTo>
                  <a:pt x="0" y="2797384"/>
                </a:lnTo>
                <a:cubicBezTo>
                  <a:pt x="0" y="3066624"/>
                  <a:pt x="209550" y="3287604"/>
                  <a:pt x="466090" y="3287604"/>
                </a:cubicBezTo>
                <a:lnTo>
                  <a:pt x="19913147" y="3287604"/>
                </a:lnTo>
                <a:cubicBezTo>
                  <a:pt x="20026178" y="3287604"/>
                  <a:pt x="20130317" y="3244424"/>
                  <a:pt x="20210328" y="3174574"/>
                </a:cubicBezTo>
                <a:cubicBezTo>
                  <a:pt x="20341138" y="3245694"/>
                  <a:pt x="20653558" y="3386664"/>
                  <a:pt x="21000267" y="3179654"/>
                </a:cubicBezTo>
                <a:cubicBezTo>
                  <a:pt x="21001538" y="3179654"/>
                  <a:pt x="20689119" y="3180924"/>
                  <a:pt x="20379238" y="2816434"/>
                </a:cubicBezTo>
                <a:lnTo>
                  <a:pt x="20379238" y="2816434"/>
                </a:lnTo>
                <a:close/>
              </a:path>
            </a:pathLst>
          </a:custGeom>
          <a:solidFill>
            <a:srgbClr val="007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  <a:ea typeface="DM Sans"/>
              </a:rPr>
              <a:t>Consensus Genome Assembly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38080" y="3022200"/>
            <a:ext cx="10515240" cy="768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2000"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6000" spc="-1" strike="noStrike">
                <a:solidFill>
                  <a:srgbClr val="00b0f0"/>
                </a:solidFill>
                <a:latin typeface="Calibri"/>
                <a:ea typeface="Calibri"/>
              </a:rPr>
              <a:t>Thank You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25FB7FB-067C-490A-99CA-1D504588267A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1448</TotalTime>
  <Application>LibreOffice/7.3.7.2$Linux_X86_64 LibreOffice_project/30$Build-2</Application>
  <AppVersion>15.0000</AppVersion>
  <Words>1830</Words>
  <Paragraphs>301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2020-04-22T06:57:31Z</dcterms:created>
  <dc:creator>Senjuti Saha</dc:creator>
  <dc:description/>
  <dc:language>en-US</dc:language>
  <cp:lastModifiedBy/>
  <dcterms:modified xsi:type="dcterms:W3CDTF">2023-06-14T08:58:27Z</dcterms:modified>
  <cp:revision>39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41</vt:i4>
  </property>
  <property fmtid="{D5CDD505-2E9C-101B-9397-08002B2CF9AE}" pid="3" name="PresentationFormat">
    <vt:lpwstr>Widescreen</vt:lpwstr>
  </property>
  <property fmtid="{D5CDD505-2E9C-101B-9397-08002B2CF9AE}" pid="4" name="Slides">
    <vt:i4>53</vt:i4>
  </property>
</Properties>
</file>