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cAcPwG5f8baK3mB3XKGR1iuN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BEF7D-60D1-40AD-9B45-0E0664478A9E}" v="5" dt="2023-06-09T06:31:52.860"/>
  </p1510:revLst>
</p1510:revInfo>
</file>

<file path=ppt/tableStyles.xml><?xml version="1.0" encoding="utf-8"?>
<a:tblStyleLst xmlns:a="http://schemas.openxmlformats.org/drawingml/2006/main" def="{598BBBF4-A22E-49D1-9C52-ED30CF91B40F}">
  <a:tblStyle styleId="{598BBBF4-A22E-49D1-9C52-ED30CF91B4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font" Target="fonts/font3.fntdata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9991334E-758F-4C6D-AA3D-8728EFB143EE}"/>
    <pc:docChg chg="modSld">
      <pc:chgData name="Arif Tanmoy" userId="9e9d0de5-96b7-405c-975b-44140d2c4dc9" providerId="ADAL" clId="{9991334E-758F-4C6D-AA3D-8728EFB143EE}" dt="2023-03-11T18:24:24.252" v="270" actId="14100"/>
      <pc:docMkLst>
        <pc:docMk/>
      </pc:docMkLst>
      <pc:sldChg chg="modSp mod">
        <pc:chgData name="Arif Tanmoy" userId="9e9d0de5-96b7-405c-975b-44140d2c4dc9" providerId="ADAL" clId="{9991334E-758F-4C6D-AA3D-8728EFB143EE}" dt="2023-03-11T16:56:21.308" v="266" actId="20577"/>
        <pc:sldMkLst>
          <pc:docMk/>
          <pc:sldMk cId="0" sldId="256"/>
        </pc:sldMkLst>
        <pc:spChg chg="mod">
          <ac:chgData name="Arif Tanmoy" userId="9e9d0de5-96b7-405c-975b-44140d2c4dc9" providerId="ADAL" clId="{9991334E-758F-4C6D-AA3D-8728EFB143EE}" dt="2023-03-11T16:56:21.308" v="266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Arif Tanmoy" userId="9e9d0de5-96b7-405c-975b-44140d2c4dc9" providerId="ADAL" clId="{9991334E-758F-4C6D-AA3D-8728EFB143EE}" dt="2023-03-11T16:55:24.120" v="152" actId="1037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Arif Tanmoy" userId="9e9d0de5-96b7-405c-975b-44140d2c4dc9" providerId="ADAL" clId="{9991334E-758F-4C6D-AA3D-8728EFB143EE}" dt="2023-03-11T16:51:36.125" v="3" actId="1076"/>
        <pc:sldMkLst>
          <pc:docMk/>
          <pc:sldMk cId="2743246335" sldId="260"/>
        </pc:sldMkLst>
        <pc:picChg chg="mod">
          <ac:chgData name="Arif Tanmoy" userId="9e9d0de5-96b7-405c-975b-44140d2c4dc9" providerId="ADAL" clId="{9991334E-758F-4C6D-AA3D-8728EFB143EE}" dt="2023-03-11T16:51:36.125" v="3" actId="1076"/>
          <ac:picMkLst>
            <pc:docMk/>
            <pc:sldMk cId="2743246335" sldId="260"/>
            <ac:picMk id="189" creationId="{00000000-0000-0000-0000-000000000000}"/>
          </ac:picMkLst>
        </pc:picChg>
      </pc:sldChg>
      <pc:sldChg chg="modSp mod">
        <pc:chgData name="Arif Tanmoy" userId="9e9d0de5-96b7-405c-975b-44140d2c4dc9" providerId="ADAL" clId="{9991334E-758F-4C6D-AA3D-8728EFB143EE}" dt="2023-03-11T18:24:24.252" v="270" actId="14100"/>
        <pc:sldMkLst>
          <pc:docMk/>
          <pc:sldMk cId="1006539351" sldId="261"/>
        </pc:sldMkLst>
        <pc:picChg chg="mod">
          <ac:chgData name="Arif Tanmoy" userId="9e9d0de5-96b7-405c-975b-44140d2c4dc9" providerId="ADAL" clId="{9991334E-758F-4C6D-AA3D-8728EFB143EE}" dt="2023-03-11T18:24:24.252" v="270" actId="14100"/>
          <ac:picMkLst>
            <pc:docMk/>
            <pc:sldMk cId="1006539351" sldId="261"/>
            <ac:picMk id="197" creationId="{00000000-0000-0000-0000-000000000000}"/>
          </ac:picMkLst>
        </pc:picChg>
      </pc:sldChg>
    </pc:docChg>
  </pc:docChgLst>
  <pc:docChgLst>
    <pc:chgData name="Arif Tanmoy" userId="9e9d0de5-96b7-405c-975b-44140d2c4dc9" providerId="ADAL" clId="{284BEF7D-60D1-40AD-9B45-0E0664478A9E}"/>
    <pc:docChg chg="undo custSel addSld delSld modSld">
      <pc:chgData name="Arif Tanmoy" userId="9e9d0de5-96b7-405c-975b-44140d2c4dc9" providerId="ADAL" clId="{284BEF7D-60D1-40AD-9B45-0E0664478A9E}" dt="2023-06-09T06:39:32.004" v="221" actId="47"/>
      <pc:docMkLst>
        <pc:docMk/>
      </pc:docMkLst>
      <pc:sldChg chg="del">
        <pc:chgData name="Arif Tanmoy" userId="9e9d0de5-96b7-405c-975b-44140d2c4dc9" providerId="ADAL" clId="{284BEF7D-60D1-40AD-9B45-0E0664478A9E}" dt="2023-06-09T06:26:01.598" v="1" actId="47"/>
        <pc:sldMkLst>
          <pc:docMk/>
          <pc:sldMk cId="0" sldId="256"/>
        </pc:sldMkLst>
      </pc:sldChg>
      <pc:sldChg chg="modSp new del mod">
        <pc:chgData name="Arif Tanmoy" userId="9e9d0de5-96b7-405c-975b-44140d2c4dc9" providerId="ADAL" clId="{284BEF7D-60D1-40AD-9B45-0E0664478A9E}" dt="2023-06-09T06:27:51.929" v="42" actId="47"/>
        <pc:sldMkLst>
          <pc:docMk/>
          <pc:sldMk cId="1570719321" sldId="257"/>
        </pc:sldMkLst>
        <pc:spChg chg="mod">
          <ac:chgData name="Arif Tanmoy" userId="9e9d0de5-96b7-405c-975b-44140d2c4dc9" providerId="ADAL" clId="{284BEF7D-60D1-40AD-9B45-0E0664478A9E}" dt="2023-06-09T06:26:36.294" v="40" actId="403"/>
          <ac:spMkLst>
            <pc:docMk/>
            <pc:sldMk cId="1570719321" sldId="257"/>
            <ac:spMk id="2" creationId="{C3F0EE85-7CB2-0317-A9A5-A4E1BC1CFBB3}"/>
          </ac:spMkLst>
        </pc:spChg>
      </pc:sldChg>
      <pc:sldChg chg="modSp new mod">
        <pc:chgData name="Arif Tanmoy" userId="9e9d0de5-96b7-405c-975b-44140d2c4dc9" providerId="ADAL" clId="{284BEF7D-60D1-40AD-9B45-0E0664478A9E}" dt="2023-06-09T06:35:16.250" v="220" actId="20577"/>
        <pc:sldMkLst>
          <pc:docMk/>
          <pc:sldMk cId="2237684700" sldId="258"/>
        </pc:sldMkLst>
        <pc:spChg chg="mod">
          <ac:chgData name="Arif Tanmoy" userId="9e9d0de5-96b7-405c-975b-44140d2c4dc9" providerId="ADAL" clId="{284BEF7D-60D1-40AD-9B45-0E0664478A9E}" dt="2023-06-09T06:35:16.250" v="220" actId="20577"/>
          <ac:spMkLst>
            <pc:docMk/>
            <pc:sldMk cId="2237684700" sldId="258"/>
            <ac:spMk id="2" creationId="{D1292F89-5A2D-8E29-97CF-AF2EC627DF6C}"/>
          </ac:spMkLst>
        </pc:spChg>
        <pc:spChg chg="mod">
          <ac:chgData name="Arif Tanmoy" userId="9e9d0de5-96b7-405c-975b-44140d2c4dc9" providerId="ADAL" clId="{284BEF7D-60D1-40AD-9B45-0E0664478A9E}" dt="2023-06-09T06:35:00.372" v="210" actId="20577"/>
          <ac:spMkLst>
            <pc:docMk/>
            <pc:sldMk cId="2237684700" sldId="258"/>
            <ac:spMk id="3" creationId="{0AF6EC2B-605E-A09E-5045-D0BED4984DCC}"/>
          </ac:spMkLst>
        </pc:spChg>
      </pc:sldChg>
      <pc:sldChg chg="addSp delSp modSp new mod modClrScheme chgLayout">
        <pc:chgData name="Arif Tanmoy" userId="9e9d0de5-96b7-405c-975b-44140d2c4dc9" providerId="ADAL" clId="{284BEF7D-60D1-40AD-9B45-0E0664478A9E}" dt="2023-06-09T06:33:44.319" v="132" actId="948"/>
        <pc:sldMkLst>
          <pc:docMk/>
          <pc:sldMk cId="1146824490" sldId="259"/>
        </pc:sldMkLst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2" creationId="{CAD26137-34E9-3E8E-2386-25D4BCCD03F4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3" creationId="{0C15C4DA-5F06-F4CC-54C6-4B715244BC37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4" creationId="{E891E738-D57B-F67B-7B1E-47E544FA4575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5" creationId="{F112C3BE-383E-1161-29C9-3D94FBF2A9BD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6" creationId="{29255987-1B96-E6FF-F350-0175E843A2C1}"/>
          </ac:spMkLst>
        </pc:spChg>
        <pc:spChg chg="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7" creationId="{3E262400-6E53-EF96-243A-AA7BB5B43556}"/>
          </ac:spMkLst>
        </pc:spChg>
        <pc:spChg chg="add del mod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8" creationId="{7735C8AA-4361-C693-FFBD-1A23BCD05F4F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9" creationId="{AF35F89C-D2F1-B344-4E9D-9A158554BC92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0" creationId="{52E254B9-B3A8-395A-45CA-365F8EB20DE3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1" creationId="{91A0A7C1-523B-7BF1-46A9-285718305C44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2" creationId="{DDF6EA3D-9733-1FE7-467C-7AB2B5EBCDE8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3" creationId="{2FFB1693-DA13-3F1D-BADF-45FCE4EEFF37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4" creationId="{25E84BE4-491C-7ACA-D19A-E3199C617D50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5" creationId="{A8018AD7-196E-2C19-9C93-8000A7AB5125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6" creationId="{87F3CBA4-0E4B-217F-99A7-9C259B9DC85E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7" creationId="{B546224E-0488-24DD-4A4A-C3296F5A90AC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8" creationId="{E344DCD7-B3DC-1C7C-9B49-8B43C8C111BE}"/>
          </ac:spMkLst>
        </pc:spChg>
        <pc:spChg chg="add del mod ord">
          <ac:chgData name="Arif Tanmoy" userId="9e9d0de5-96b7-405c-975b-44140d2c4dc9" providerId="ADAL" clId="{284BEF7D-60D1-40AD-9B45-0E0664478A9E}" dt="2023-06-09T06:32:32.560" v="126" actId="20577"/>
          <ac:spMkLst>
            <pc:docMk/>
            <pc:sldMk cId="1146824490" sldId="259"/>
            <ac:spMk id="19" creationId="{F50BFF66-9BD2-212D-2F17-F07C2BBEE549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0" creationId="{7803D660-EE37-599E-87B2-21BCECEBEA6F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1" creationId="{2907E4F0-22EF-48F9-94D8-25EE6718644E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2" creationId="{8E86ACB1-8237-5272-35A8-9EA929BEF6DD}"/>
          </ac:spMkLst>
        </pc:spChg>
        <pc:spChg chg="add mod">
          <ac:chgData name="Arif Tanmoy" userId="9e9d0de5-96b7-405c-975b-44140d2c4dc9" providerId="ADAL" clId="{284BEF7D-60D1-40AD-9B45-0E0664478A9E}" dt="2023-06-09T06:31:34.225" v="83" actId="255"/>
          <ac:spMkLst>
            <pc:docMk/>
            <pc:sldMk cId="1146824490" sldId="259"/>
            <ac:spMk id="23" creationId="{2984E703-3465-3F83-82FF-847AE2C00B09}"/>
          </ac:spMkLst>
        </pc:spChg>
        <pc:spChg chg="add mod">
          <ac:chgData name="Arif Tanmoy" userId="9e9d0de5-96b7-405c-975b-44140d2c4dc9" providerId="ADAL" clId="{284BEF7D-60D1-40AD-9B45-0E0664478A9E}" dt="2023-06-09T06:33:44.319" v="132" actId="948"/>
          <ac:spMkLst>
            <pc:docMk/>
            <pc:sldMk cId="1146824490" sldId="259"/>
            <ac:spMk id="24" creationId="{CBDE20A6-DBF7-97C4-B794-5BBCA7ECCB25}"/>
          </ac:spMkLst>
        </pc:spChg>
      </pc:sldChg>
      <pc:sldChg chg="addSp delSp modSp new del mod modClrScheme chgLayout">
        <pc:chgData name="Arif Tanmoy" userId="9e9d0de5-96b7-405c-975b-44140d2c4dc9" providerId="ADAL" clId="{284BEF7D-60D1-40AD-9B45-0E0664478A9E}" dt="2023-06-09T06:39:32.004" v="221" actId="47"/>
        <pc:sldMkLst>
          <pc:docMk/>
          <pc:sldMk cId="1847629160" sldId="260"/>
        </pc:sldMkLst>
        <pc:spChg chg="del 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2" creationId="{C810AB55-051D-E7F7-E4BA-5A8CABFEAAA8}"/>
          </ac:spMkLst>
        </pc:spChg>
        <pc:spChg chg="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3" creationId="{013E6199-99F9-FDE7-DB2B-4333D8147FF1}"/>
          </ac:spMkLst>
        </pc:spChg>
        <pc:spChg chg="add del mod ord">
          <ac:chgData name="Arif Tanmoy" userId="9e9d0de5-96b7-405c-975b-44140d2c4dc9" providerId="ADAL" clId="{284BEF7D-60D1-40AD-9B45-0E0664478A9E}" dt="2023-06-09T06:30:23.520" v="71" actId="478"/>
          <ac:spMkLst>
            <pc:docMk/>
            <pc:sldMk cId="1847629160" sldId="260"/>
            <ac:spMk id="4" creationId="{8CF7CFA8-A0D6-C7B1-32DE-16F46599DE93}"/>
          </ac:spMkLst>
        </pc:spChg>
        <pc:spChg chg="add del mod ord">
          <ac:chgData name="Arif Tanmoy" userId="9e9d0de5-96b7-405c-975b-44140d2c4dc9" providerId="ADAL" clId="{284BEF7D-60D1-40AD-9B45-0E0664478A9E}" dt="2023-06-09T06:30:43.003" v="76" actId="20577"/>
          <ac:spMkLst>
            <pc:docMk/>
            <pc:sldMk cId="1847629160" sldId="260"/>
            <ac:spMk id="5" creationId="{3230DA82-650A-D057-191B-7AEF20C46ECA}"/>
          </ac:spMkLst>
        </pc:spChg>
        <pc:spChg chg="add del mod ord">
          <ac:chgData name="Arif Tanmoy" userId="9e9d0de5-96b7-405c-975b-44140d2c4dc9" providerId="ADAL" clId="{284BEF7D-60D1-40AD-9B45-0E0664478A9E}" dt="2023-06-09T06:30:29.348" v="72" actId="478"/>
          <ac:spMkLst>
            <pc:docMk/>
            <pc:sldMk cId="1847629160" sldId="260"/>
            <ac:spMk id="6" creationId="{B8F54071-76D1-172B-4E7A-711E24B4E8D6}"/>
          </ac:spMkLst>
        </pc:spChg>
      </pc:sldChg>
      <pc:sldMasterChg chg="delSldLayout">
        <pc:chgData name="Arif Tanmoy" userId="9e9d0de5-96b7-405c-975b-44140d2c4dc9" providerId="ADAL" clId="{284BEF7D-60D1-40AD-9B45-0E0664478A9E}" dt="2023-06-09T06:39:32.004" v="221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84BEF7D-60D1-40AD-9B45-0E0664478A9E}" dt="2023-06-09T06:26:01.598" v="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rif Tanmoy" userId="9e9d0de5-96b7-405c-975b-44140d2c4dc9" providerId="ADAL" clId="{284BEF7D-60D1-40AD-9B45-0E0664478A9E}" dt="2023-06-09T06:27:51.929" v="4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rif Tanmoy" userId="9e9d0de5-96b7-405c-975b-44140d2c4dc9" providerId="ADAL" clId="{284BEF7D-60D1-40AD-9B45-0E0664478A9E}" dt="2023-06-09T06:39:32.004" v="221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Arif Tanmoy" userId="9e9d0de5-96b7-405c-975b-44140d2c4dc9" providerId="ADAL" clId="{2FCDAEF5-A48C-4164-A723-24D75518529F}"/>
    <pc:docChg chg="custSel delSld modSld">
      <pc:chgData name="Arif Tanmoy" userId="9e9d0de5-96b7-405c-975b-44140d2c4dc9" providerId="ADAL" clId="{2FCDAEF5-A48C-4164-A723-24D75518529F}" dt="2023-06-09T06:17:41.098" v="1" actId="478"/>
      <pc:docMkLst>
        <pc:docMk/>
      </pc:docMkLst>
      <pc:sldChg chg="delSp mod">
        <pc:chgData name="Arif Tanmoy" userId="9e9d0de5-96b7-405c-975b-44140d2c4dc9" providerId="ADAL" clId="{2FCDAEF5-A48C-4164-A723-24D75518529F}" dt="2023-06-09T06:17:41.098" v="1" actId="478"/>
        <pc:sldMkLst>
          <pc:docMk/>
          <pc:sldMk cId="0" sldId="256"/>
        </pc:sldMkLst>
        <pc:spChg chg="del">
          <ac:chgData name="Arif Tanmoy" userId="9e9d0de5-96b7-405c-975b-44140d2c4dc9" providerId="ADAL" clId="{2FCDAEF5-A48C-4164-A723-24D75518529F}" dt="2023-06-09T06:17:41.098" v="1" actId="478"/>
          <ac:spMkLst>
            <pc:docMk/>
            <pc:sldMk cId="0" sldId="256"/>
            <ac:spMk id="113" creationId="{00000000-0000-0000-0000-000000000000}"/>
          </ac:spMkLst>
        </pc:s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4" creationId="{00000000-0000-0000-0000-000000000000}"/>
          </ac:grpSpMkLst>
        </pc:gr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7" creationId="{00000000-0000-0000-0000-000000000000}"/>
          </ac:grpSpMkLst>
        </pc:grp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0" creationId="{00000000-0000-0000-0000-000000000000}"/>
          </ac:picMkLst>
        </pc:pic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1" creationId="{00000000-0000-0000-0000-000000000000}"/>
          </ac:picMkLst>
        </pc:picChg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5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237684700" sldId="25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146824490" sldId="25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743246335" sldId="26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006539351" sldId="26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301411494" sldId="26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6"/>
        </pc:sldMkLst>
      </pc:sldChg>
      <pc:sldMasterChg chg="delSldLayout">
        <pc:chgData name="Arif Tanmoy" userId="9e9d0de5-96b7-405c-975b-44140d2c4dc9" providerId="ADAL" clId="{2FCDAEF5-A48C-4164-A723-24D75518529F}" dt="2023-06-09T06:17:38.055" v="0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FA9E9-1B55-494E-9D16-8CD9492369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93A2DA3-8010-4B00-962E-8917A9F7106C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Genome Annotation</a:t>
          </a:r>
        </a:p>
      </dgm:t>
    </dgm:pt>
    <dgm:pt modelId="{66AA3889-D691-4DA6-9697-7C2CB24A8336}" type="parTrans" cxnId="{FDDC5772-776A-4205-B765-469922B9FCF3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03D5DF-7DDE-411C-AAB4-23E6BB87F47B}" type="sibTrans" cxnId="{FDDC5772-776A-4205-B765-469922B9FCF3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952F3C-B9E0-48C5-8434-BBBD4C7345BE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Structural Annotation</a:t>
          </a:r>
        </a:p>
      </dgm:t>
    </dgm:pt>
    <dgm:pt modelId="{B8EFDA43-325F-4521-B723-6317FB3D0573}" type="parTrans" cxnId="{5396EA88-BA2F-4B95-86D1-EF7CE6139B05}">
      <dgm:prSet custT="1"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6D7DBC-1E17-4904-BC6B-A6EFCD24FB9D}" type="sibTrans" cxnId="{5396EA88-BA2F-4B95-86D1-EF7CE6139B05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9F6F314-B681-42B3-9655-FFB34449A075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Gene Structure Prediction</a:t>
          </a:r>
        </a:p>
      </dgm:t>
    </dgm:pt>
    <dgm:pt modelId="{81D336A6-B9BC-47EA-B7F8-3484BBEA455F}" type="parTrans" cxnId="{CF2BF2F1-4474-4E7E-BF6B-48FE559D2D76}">
      <dgm:prSet custT="1"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22C49-27C2-4F40-AC6A-4AAF469C50EB}" type="sibTrans" cxnId="{CF2BF2F1-4474-4E7E-BF6B-48FE559D2D76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1DDB7D-56C6-428F-B84E-0BC8761ACBF0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Identifying elements (introns, exons, CDS) in genome</a:t>
          </a:r>
        </a:p>
      </dgm:t>
    </dgm:pt>
    <dgm:pt modelId="{D534D3F8-6EF6-473C-BF4D-370FAF8CCE44}" type="parTrans" cxnId="{03AC9E97-5D0E-415A-B100-33E488B75706}">
      <dgm:prSet custT="1"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8122FA-315E-4D37-907B-1DA246A8426D}" type="sibTrans" cxnId="{03AC9E97-5D0E-415A-B100-33E488B75706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53BB86-9F6D-4DD5-97A7-C6E4C74AB078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Functional Annotation</a:t>
          </a:r>
        </a:p>
      </dgm:t>
    </dgm:pt>
    <dgm:pt modelId="{9B4FF63A-C56D-477B-BA6B-ECFB43E36518}" type="parTrans" cxnId="{2A413F62-E10D-4C92-88D9-59E4673C2A32}">
      <dgm:prSet custT="1"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EAED6B-200B-45A3-ADC6-51E5C2DAB384}" type="sibTrans" cxnId="{2A413F62-E10D-4C92-88D9-59E4673C2A32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DAAD54-B152-4357-8AF2-3DED60389C70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Attaching biological information to these elements</a:t>
          </a:r>
        </a:p>
      </dgm:t>
    </dgm:pt>
    <dgm:pt modelId="{D0F38A89-BEC3-46CC-8FC5-C9BD293B55D6}" type="parTrans" cxnId="{B85A665C-653B-4803-BCFF-BE99D2C81334}">
      <dgm:prSet custT="1"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99E700-7252-4C3C-B43A-3564B747CF99}" type="sibTrans" cxnId="{B85A665C-653B-4803-BCFF-BE99D2C81334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49ED24-5374-4B89-8E61-3E63B84C1FF0}" type="pres">
      <dgm:prSet presAssocID="{2D6FA9E9-1B55-494E-9D16-8CD9492369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12675B-42D2-4C4E-91E0-7991F2A6C47C}" type="pres">
      <dgm:prSet presAssocID="{793A2DA3-8010-4B00-962E-8917A9F7106C}" presName="root1" presStyleCnt="0"/>
      <dgm:spPr/>
    </dgm:pt>
    <dgm:pt modelId="{B8EBFD95-2E6D-4949-ADF7-C49777DF8CFB}" type="pres">
      <dgm:prSet presAssocID="{793A2DA3-8010-4B00-962E-8917A9F7106C}" presName="LevelOneTextNode" presStyleLbl="node0" presStyleIdx="0" presStyleCnt="1">
        <dgm:presLayoutVars>
          <dgm:chPref val="3"/>
        </dgm:presLayoutVars>
      </dgm:prSet>
      <dgm:spPr/>
    </dgm:pt>
    <dgm:pt modelId="{528F3BD4-0D1D-44AE-9B30-FB8902D0B32B}" type="pres">
      <dgm:prSet presAssocID="{793A2DA3-8010-4B00-962E-8917A9F7106C}" presName="level2hierChild" presStyleCnt="0"/>
      <dgm:spPr/>
    </dgm:pt>
    <dgm:pt modelId="{22C4C81B-721F-45A3-BFE4-0C1BF8AE9A8A}" type="pres">
      <dgm:prSet presAssocID="{B8EFDA43-325F-4521-B723-6317FB3D0573}" presName="conn2-1" presStyleLbl="parChTrans1D2" presStyleIdx="0" presStyleCnt="2"/>
      <dgm:spPr/>
    </dgm:pt>
    <dgm:pt modelId="{9C268F48-BB10-4747-9E7D-0184B7F6DD5F}" type="pres">
      <dgm:prSet presAssocID="{B8EFDA43-325F-4521-B723-6317FB3D0573}" presName="connTx" presStyleLbl="parChTrans1D2" presStyleIdx="0" presStyleCnt="2"/>
      <dgm:spPr/>
    </dgm:pt>
    <dgm:pt modelId="{847B09EC-243B-4DBE-B288-1060DB7D4A4C}" type="pres">
      <dgm:prSet presAssocID="{7A952F3C-B9E0-48C5-8434-BBBD4C7345BE}" presName="root2" presStyleCnt="0"/>
      <dgm:spPr/>
    </dgm:pt>
    <dgm:pt modelId="{6BC86103-0B7B-4E7E-A7F1-2C39A03835DB}" type="pres">
      <dgm:prSet presAssocID="{7A952F3C-B9E0-48C5-8434-BBBD4C7345BE}" presName="LevelTwoTextNode" presStyleLbl="node2" presStyleIdx="0" presStyleCnt="2">
        <dgm:presLayoutVars>
          <dgm:chPref val="3"/>
        </dgm:presLayoutVars>
      </dgm:prSet>
      <dgm:spPr/>
    </dgm:pt>
    <dgm:pt modelId="{6CA829B4-8018-4CDB-B6A1-9E630EC5A6C6}" type="pres">
      <dgm:prSet presAssocID="{7A952F3C-B9E0-48C5-8434-BBBD4C7345BE}" presName="level3hierChild" presStyleCnt="0"/>
      <dgm:spPr/>
    </dgm:pt>
    <dgm:pt modelId="{55C74CE1-A9A2-4EED-8F87-0D606D66810D}" type="pres">
      <dgm:prSet presAssocID="{81D336A6-B9BC-47EA-B7F8-3484BBEA455F}" presName="conn2-1" presStyleLbl="parChTrans1D3" presStyleIdx="0" presStyleCnt="3"/>
      <dgm:spPr/>
    </dgm:pt>
    <dgm:pt modelId="{41968B1E-A1EA-47E4-85D1-A620EB76B1D0}" type="pres">
      <dgm:prSet presAssocID="{81D336A6-B9BC-47EA-B7F8-3484BBEA455F}" presName="connTx" presStyleLbl="parChTrans1D3" presStyleIdx="0" presStyleCnt="3"/>
      <dgm:spPr/>
    </dgm:pt>
    <dgm:pt modelId="{8134E467-B6FD-4EA0-AA26-7D782886A5B2}" type="pres">
      <dgm:prSet presAssocID="{59F6F314-B681-42B3-9655-FFB34449A075}" presName="root2" presStyleCnt="0"/>
      <dgm:spPr/>
    </dgm:pt>
    <dgm:pt modelId="{666C4AFE-344E-4BEE-B8C4-46559B7623E6}" type="pres">
      <dgm:prSet presAssocID="{59F6F314-B681-42B3-9655-FFB34449A075}" presName="LevelTwoTextNode" presStyleLbl="node3" presStyleIdx="0" presStyleCnt="3">
        <dgm:presLayoutVars>
          <dgm:chPref val="3"/>
        </dgm:presLayoutVars>
      </dgm:prSet>
      <dgm:spPr/>
    </dgm:pt>
    <dgm:pt modelId="{D642C2CB-11AB-469A-AB9E-5EA0A842FEBC}" type="pres">
      <dgm:prSet presAssocID="{59F6F314-B681-42B3-9655-FFB34449A075}" presName="level3hierChild" presStyleCnt="0"/>
      <dgm:spPr/>
    </dgm:pt>
    <dgm:pt modelId="{CE3EC486-E015-41C9-93D3-011251E0BC60}" type="pres">
      <dgm:prSet presAssocID="{D534D3F8-6EF6-473C-BF4D-370FAF8CCE44}" presName="conn2-1" presStyleLbl="parChTrans1D3" presStyleIdx="1" presStyleCnt="3"/>
      <dgm:spPr/>
    </dgm:pt>
    <dgm:pt modelId="{A9A8273B-9829-4404-AAE9-1B7FFB045A5C}" type="pres">
      <dgm:prSet presAssocID="{D534D3F8-6EF6-473C-BF4D-370FAF8CCE44}" presName="connTx" presStyleLbl="parChTrans1D3" presStyleIdx="1" presStyleCnt="3"/>
      <dgm:spPr/>
    </dgm:pt>
    <dgm:pt modelId="{EC093B49-B6D2-4D16-8BEB-184A3A3A395E}" type="pres">
      <dgm:prSet presAssocID="{B31DDB7D-56C6-428F-B84E-0BC8761ACBF0}" presName="root2" presStyleCnt="0"/>
      <dgm:spPr/>
    </dgm:pt>
    <dgm:pt modelId="{73CEBAA1-4F97-4728-BB89-57A88F2FE7C7}" type="pres">
      <dgm:prSet presAssocID="{B31DDB7D-56C6-428F-B84E-0BC8761ACBF0}" presName="LevelTwoTextNode" presStyleLbl="node3" presStyleIdx="1" presStyleCnt="3">
        <dgm:presLayoutVars>
          <dgm:chPref val="3"/>
        </dgm:presLayoutVars>
      </dgm:prSet>
      <dgm:spPr/>
    </dgm:pt>
    <dgm:pt modelId="{38AD5AA5-CC54-49F5-BF56-9AE02D25A9F3}" type="pres">
      <dgm:prSet presAssocID="{B31DDB7D-56C6-428F-B84E-0BC8761ACBF0}" presName="level3hierChild" presStyleCnt="0"/>
      <dgm:spPr/>
    </dgm:pt>
    <dgm:pt modelId="{5243F17D-A35F-4520-84E5-50D9F8ED0A15}" type="pres">
      <dgm:prSet presAssocID="{9B4FF63A-C56D-477B-BA6B-ECFB43E36518}" presName="conn2-1" presStyleLbl="parChTrans1D2" presStyleIdx="1" presStyleCnt="2"/>
      <dgm:spPr/>
    </dgm:pt>
    <dgm:pt modelId="{B2F469FE-2285-4EA0-929F-E2E51D4798E3}" type="pres">
      <dgm:prSet presAssocID="{9B4FF63A-C56D-477B-BA6B-ECFB43E36518}" presName="connTx" presStyleLbl="parChTrans1D2" presStyleIdx="1" presStyleCnt="2"/>
      <dgm:spPr/>
    </dgm:pt>
    <dgm:pt modelId="{0E222999-AC90-494B-8DBD-24ED4F03E2A1}" type="pres">
      <dgm:prSet presAssocID="{AB53BB86-9F6D-4DD5-97A7-C6E4C74AB078}" presName="root2" presStyleCnt="0"/>
      <dgm:spPr/>
    </dgm:pt>
    <dgm:pt modelId="{6CAEF23F-5917-4591-B85D-12D5089599DC}" type="pres">
      <dgm:prSet presAssocID="{AB53BB86-9F6D-4DD5-97A7-C6E4C74AB078}" presName="LevelTwoTextNode" presStyleLbl="node2" presStyleIdx="1" presStyleCnt="2">
        <dgm:presLayoutVars>
          <dgm:chPref val="3"/>
        </dgm:presLayoutVars>
      </dgm:prSet>
      <dgm:spPr/>
    </dgm:pt>
    <dgm:pt modelId="{154163ED-6738-471D-B2BC-B3D247ACDEF0}" type="pres">
      <dgm:prSet presAssocID="{AB53BB86-9F6D-4DD5-97A7-C6E4C74AB078}" presName="level3hierChild" presStyleCnt="0"/>
      <dgm:spPr/>
    </dgm:pt>
    <dgm:pt modelId="{FBF3891B-8D85-44C7-AEF2-A0F1E737A4D7}" type="pres">
      <dgm:prSet presAssocID="{D0F38A89-BEC3-46CC-8FC5-C9BD293B55D6}" presName="conn2-1" presStyleLbl="parChTrans1D3" presStyleIdx="2" presStyleCnt="3"/>
      <dgm:spPr/>
    </dgm:pt>
    <dgm:pt modelId="{CAACBBE4-44E2-4FDC-97A7-5C104F6C756E}" type="pres">
      <dgm:prSet presAssocID="{D0F38A89-BEC3-46CC-8FC5-C9BD293B55D6}" presName="connTx" presStyleLbl="parChTrans1D3" presStyleIdx="2" presStyleCnt="3"/>
      <dgm:spPr/>
    </dgm:pt>
    <dgm:pt modelId="{CD1C1C7A-FFCF-4505-B6A6-A6C5AEA76953}" type="pres">
      <dgm:prSet presAssocID="{D5DAAD54-B152-4357-8AF2-3DED60389C70}" presName="root2" presStyleCnt="0"/>
      <dgm:spPr/>
    </dgm:pt>
    <dgm:pt modelId="{03517C34-2DB2-4CFD-B034-A5ACFDAC4044}" type="pres">
      <dgm:prSet presAssocID="{D5DAAD54-B152-4357-8AF2-3DED60389C70}" presName="LevelTwoTextNode" presStyleLbl="node3" presStyleIdx="2" presStyleCnt="3">
        <dgm:presLayoutVars>
          <dgm:chPref val="3"/>
        </dgm:presLayoutVars>
      </dgm:prSet>
      <dgm:spPr/>
    </dgm:pt>
    <dgm:pt modelId="{D2328D66-6285-4FFD-B450-AB7030CC6E9B}" type="pres">
      <dgm:prSet presAssocID="{D5DAAD54-B152-4357-8AF2-3DED60389C70}" presName="level3hierChild" presStyleCnt="0"/>
      <dgm:spPr/>
    </dgm:pt>
  </dgm:ptLst>
  <dgm:cxnLst>
    <dgm:cxn modelId="{32F7FA1E-4576-41D1-AB4C-8ECD489B38C2}" type="presOf" srcId="{59F6F314-B681-42B3-9655-FFB34449A075}" destId="{666C4AFE-344E-4BEE-B8C4-46559B7623E6}" srcOrd="0" destOrd="0" presId="urn:microsoft.com/office/officeart/2005/8/layout/hierarchy2"/>
    <dgm:cxn modelId="{74084B2A-6445-442A-9915-592585B3EE90}" type="presOf" srcId="{2D6FA9E9-1B55-494E-9D16-8CD9492369E3}" destId="{B749ED24-5374-4B89-8E61-3E63B84C1FF0}" srcOrd="0" destOrd="0" presId="urn:microsoft.com/office/officeart/2005/8/layout/hierarchy2"/>
    <dgm:cxn modelId="{5D024136-D555-4591-9BAC-6AE600FAFDC0}" type="presOf" srcId="{D0F38A89-BEC3-46CC-8FC5-C9BD293B55D6}" destId="{FBF3891B-8D85-44C7-AEF2-A0F1E737A4D7}" srcOrd="0" destOrd="0" presId="urn:microsoft.com/office/officeart/2005/8/layout/hierarchy2"/>
    <dgm:cxn modelId="{5BAC213D-FAED-4B19-991A-50306009AC87}" type="presOf" srcId="{D5DAAD54-B152-4357-8AF2-3DED60389C70}" destId="{03517C34-2DB2-4CFD-B034-A5ACFDAC4044}" srcOrd="0" destOrd="0" presId="urn:microsoft.com/office/officeart/2005/8/layout/hierarchy2"/>
    <dgm:cxn modelId="{E985343D-C4A2-40B1-803F-D2AF6AC5F19F}" type="presOf" srcId="{793A2DA3-8010-4B00-962E-8917A9F7106C}" destId="{B8EBFD95-2E6D-4949-ADF7-C49777DF8CFB}" srcOrd="0" destOrd="0" presId="urn:microsoft.com/office/officeart/2005/8/layout/hierarchy2"/>
    <dgm:cxn modelId="{B85A665C-653B-4803-BCFF-BE99D2C81334}" srcId="{AB53BB86-9F6D-4DD5-97A7-C6E4C74AB078}" destId="{D5DAAD54-B152-4357-8AF2-3DED60389C70}" srcOrd="0" destOrd="0" parTransId="{D0F38A89-BEC3-46CC-8FC5-C9BD293B55D6}" sibTransId="{3599E700-7252-4C3C-B43A-3564B747CF99}"/>
    <dgm:cxn modelId="{2A413F62-E10D-4C92-88D9-59E4673C2A32}" srcId="{793A2DA3-8010-4B00-962E-8917A9F7106C}" destId="{AB53BB86-9F6D-4DD5-97A7-C6E4C74AB078}" srcOrd="1" destOrd="0" parTransId="{9B4FF63A-C56D-477B-BA6B-ECFB43E36518}" sibTransId="{CBEAED6B-200B-45A3-ADC6-51E5C2DAB384}"/>
    <dgm:cxn modelId="{7473C54D-B806-4604-A740-A0294FEA0C2A}" type="presOf" srcId="{81D336A6-B9BC-47EA-B7F8-3484BBEA455F}" destId="{41968B1E-A1EA-47E4-85D1-A620EB76B1D0}" srcOrd="1" destOrd="0" presId="urn:microsoft.com/office/officeart/2005/8/layout/hierarchy2"/>
    <dgm:cxn modelId="{5B442251-5C10-4D16-A8BF-24FE3E400BFC}" type="presOf" srcId="{B31DDB7D-56C6-428F-B84E-0BC8761ACBF0}" destId="{73CEBAA1-4F97-4728-BB89-57A88F2FE7C7}" srcOrd="0" destOrd="0" presId="urn:microsoft.com/office/officeart/2005/8/layout/hierarchy2"/>
    <dgm:cxn modelId="{EC8F9351-F1AF-4EFA-B08B-7AE93742D0DD}" type="presOf" srcId="{B8EFDA43-325F-4521-B723-6317FB3D0573}" destId="{22C4C81B-721F-45A3-BFE4-0C1BF8AE9A8A}" srcOrd="0" destOrd="0" presId="urn:microsoft.com/office/officeart/2005/8/layout/hierarchy2"/>
    <dgm:cxn modelId="{FDDC5772-776A-4205-B765-469922B9FCF3}" srcId="{2D6FA9E9-1B55-494E-9D16-8CD9492369E3}" destId="{793A2DA3-8010-4B00-962E-8917A9F7106C}" srcOrd="0" destOrd="0" parTransId="{66AA3889-D691-4DA6-9697-7C2CB24A8336}" sibTransId="{AD03D5DF-7DDE-411C-AAB4-23E6BB87F47B}"/>
    <dgm:cxn modelId="{ECB7CD72-9A36-4654-9E02-03B72B609C0D}" type="presOf" srcId="{9B4FF63A-C56D-477B-BA6B-ECFB43E36518}" destId="{B2F469FE-2285-4EA0-929F-E2E51D4798E3}" srcOrd="1" destOrd="0" presId="urn:microsoft.com/office/officeart/2005/8/layout/hierarchy2"/>
    <dgm:cxn modelId="{0FEB1E54-896B-4DB3-B1D5-80EDC186D5FD}" type="presOf" srcId="{AB53BB86-9F6D-4DD5-97A7-C6E4C74AB078}" destId="{6CAEF23F-5917-4591-B85D-12D5089599DC}" srcOrd="0" destOrd="0" presId="urn:microsoft.com/office/officeart/2005/8/layout/hierarchy2"/>
    <dgm:cxn modelId="{6FB67A82-E973-424F-BFE9-511BA140B79F}" type="presOf" srcId="{7A952F3C-B9E0-48C5-8434-BBBD4C7345BE}" destId="{6BC86103-0B7B-4E7E-A7F1-2C39A03835DB}" srcOrd="0" destOrd="0" presId="urn:microsoft.com/office/officeart/2005/8/layout/hierarchy2"/>
    <dgm:cxn modelId="{5396EA88-BA2F-4B95-86D1-EF7CE6139B05}" srcId="{793A2DA3-8010-4B00-962E-8917A9F7106C}" destId="{7A952F3C-B9E0-48C5-8434-BBBD4C7345BE}" srcOrd="0" destOrd="0" parTransId="{B8EFDA43-325F-4521-B723-6317FB3D0573}" sibTransId="{A96D7DBC-1E17-4904-BC6B-A6EFCD24FB9D}"/>
    <dgm:cxn modelId="{03AC9E97-5D0E-415A-B100-33E488B75706}" srcId="{7A952F3C-B9E0-48C5-8434-BBBD4C7345BE}" destId="{B31DDB7D-56C6-428F-B84E-0BC8761ACBF0}" srcOrd="1" destOrd="0" parTransId="{D534D3F8-6EF6-473C-BF4D-370FAF8CCE44}" sibTransId="{E78122FA-315E-4D37-907B-1DA246A8426D}"/>
    <dgm:cxn modelId="{BB2DA59C-25FA-4B91-87E7-4899D75A3487}" type="presOf" srcId="{D0F38A89-BEC3-46CC-8FC5-C9BD293B55D6}" destId="{CAACBBE4-44E2-4FDC-97A7-5C104F6C756E}" srcOrd="1" destOrd="0" presId="urn:microsoft.com/office/officeart/2005/8/layout/hierarchy2"/>
    <dgm:cxn modelId="{E493CDB7-74F4-48DB-B3E0-E38163AEEBE6}" type="presOf" srcId="{D534D3F8-6EF6-473C-BF4D-370FAF8CCE44}" destId="{CE3EC486-E015-41C9-93D3-011251E0BC60}" srcOrd="0" destOrd="0" presId="urn:microsoft.com/office/officeart/2005/8/layout/hierarchy2"/>
    <dgm:cxn modelId="{2F6826D2-37F9-47F1-9EF5-CA0031B004D3}" type="presOf" srcId="{D534D3F8-6EF6-473C-BF4D-370FAF8CCE44}" destId="{A9A8273B-9829-4404-AAE9-1B7FFB045A5C}" srcOrd="1" destOrd="0" presId="urn:microsoft.com/office/officeart/2005/8/layout/hierarchy2"/>
    <dgm:cxn modelId="{CF2BF2F1-4474-4E7E-BF6B-48FE559D2D76}" srcId="{7A952F3C-B9E0-48C5-8434-BBBD4C7345BE}" destId="{59F6F314-B681-42B3-9655-FFB34449A075}" srcOrd="0" destOrd="0" parTransId="{81D336A6-B9BC-47EA-B7F8-3484BBEA455F}" sibTransId="{93822C49-27C2-4F40-AC6A-4AAF469C50EB}"/>
    <dgm:cxn modelId="{54F880FA-63B8-4D5E-B5C1-8BEB3A9710F7}" type="presOf" srcId="{9B4FF63A-C56D-477B-BA6B-ECFB43E36518}" destId="{5243F17D-A35F-4520-84E5-50D9F8ED0A15}" srcOrd="0" destOrd="0" presId="urn:microsoft.com/office/officeart/2005/8/layout/hierarchy2"/>
    <dgm:cxn modelId="{77B424FD-FFC2-48CC-81B7-91D194B20B17}" type="presOf" srcId="{B8EFDA43-325F-4521-B723-6317FB3D0573}" destId="{9C268F48-BB10-4747-9E7D-0184B7F6DD5F}" srcOrd="1" destOrd="0" presId="urn:microsoft.com/office/officeart/2005/8/layout/hierarchy2"/>
    <dgm:cxn modelId="{99D1A7FE-E230-4448-BD35-12CDDF051687}" type="presOf" srcId="{81D336A6-B9BC-47EA-B7F8-3484BBEA455F}" destId="{55C74CE1-A9A2-4EED-8F87-0D606D66810D}" srcOrd="0" destOrd="0" presId="urn:microsoft.com/office/officeart/2005/8/layout/hierarchy2"/>
    <dgm:cxn modelId="{31657F13-9378-4291-8AF1-A87C7F2460E6}" type="presParOf" srcId="{B749ED24-5374-4B89-8E61-3E63B84C1FF0}" destId="{1012675B-42D2-4C4E-91E0-7991F2A6C47C}" srcOrd="0" destOrd="0" presId="urn:microsoft.com/office/officeart/2005/8/layout/hierarchy2"/>
    <dgm:cxn modelId="{8BECDD0D-6498-4F2B-865D-FDE622085BFB}" type="presParOf" srcId="{1012675B-42D2-4C4E-91E0-7991F2A6C47C}" destId="{B8EBFD95-2E6D-4949-ADF7-C49777DF8CFB}" srcOrd="0" destOrd="0" presId="urn:microsoft.com/office/officeart/2005/8/layout/hierarchy2"/>
    <dgm:cxn modelId="{4F26D75A-B89B-466B-8D95-A2FA7C164A4B}" type="presParOf" srcId="{1012675B-42D2-4C4E-91E0-7991F2A6C47C}" destId="{528F3BD4-0D1D-44AE-9B30-FB8902D0B32B}" srcOrd="1" destOrd="0" presId="urn:microsoft.com/office/officeart/2005/8/layout/hierarchy2"/>
    <dgm:cxn modelId="{F1D566BE-BC26-4364-AA79-65E259090322}" type="presParOf" srcId="{528F3BD4-0D1D-44AE-9B30-FB8902D0B32B}" destId="{22C4C81B-721F-45A3-BFE4-0C1BF8AE9A8A}" srcOrd="0" destOrd="0" presId="urn:microsoft.com/office/officeart/2005/8/layout/hierarchy2"/>
    <dgm:cxn modelId="{7093DAF5-4B5B-4B7A-97E1-973FED8C7204}" type="presParOf" srcId="{22C4C81B-721F-45A3-BFE4-0C1BF8AE9A8A}" destId="{9C268F48-BB10-4747-9E7D-0184B7F6DD5F}" srcOrd="0" destOrd="0" presId="urn:microsoft.com/office/officeart/2005/8/layout/hierarchy2"/>
    <dgm:cxn modelId="{3F77AFAA-0301-436A-9717-2409FD1FC092}" type="presParOf" srcId="{528F3BD4-0D1D-44AE-9B30-FB8902D0B32B}" destId="{847B09EC-243B-4DBE-B288-1060DB7D4A4C}" srcOrd="1" destOrd="0" presId="urn:microsoft.com/office/officeart/2005/8/layout/hierarchy2"/>
    <dgm:cxn modelId="{D0445874-4FF6-4445-966F-50734C94D7EE}" type="presParOf" srcId="{847B09EC-243B-4DBE-B288-1060DB7D4A4C}" destId="{6BC86103-0B7B-4E7E-A7F1-2C39A03835DB}" srcOrd="0" destOrd="0" presId="urn:microsoft.com/office/officeart/2005/8/layout/hierarchy2"/>
    <dgm:cxn modelId="{6F11A839-B29A-4DD6-B2D1-5E7A00C57B64}" type="presParOf" srcId="{847B09EC-243B-4DBE-B288-1060DB7D4A4C}" destId="{6CA829B4-8018-4CDB-B6A1-9E630EC5A6C6}" srcOrd="1" destOrd="0" presId="urn:microsoft.com/office/officeart/2005/8/layout/hierarchy2"/>
    <dgm:cxn modelId="{B5BEB1D0-1F46-4B86-AA08-6F48DCDF3462}" type="presParOf" srcId="{6CA829B4-8018-4CDB-B6A1-9E630EC5A6C6}" destId="{55C74CE1-A9A2-4EED-8F87-0D606D66810D}" srcOrd="0" destOrd="0" presId="urn:microsoft.com/office/officeart/2005/8/layout/hierarchy2"/>
    <dgm:cxn modelId="{02FF48FC-2C5A-4009-9160-0AA89EEF6508}" type="presParOf" srcId="{55C74CE1-A9A2-4EED-8F87-0D606D66810D}" destId="{41968B1E-A1EA-47E4-85D1-A620EB76B1D0}" srcOrd="0" destOrd="0" presId="urn:microsoft.com/office/officeart/2005/8/layout/hierarchy2"/>
    <dgm:cxn modelId="{EEB9FF1D-F363-44BC-A616-22F42526827E}" type="presParOf" srcId="{6CA829B4-8018-4CDB-B6A1-9E630EC5A6C6}" destId="{8134E467-B6FD-4EA0-AA26-7D782886A5B2}" srcOrd="1" destOrd="0" presId="urn:microsoft.com/office/officeart/2005/8/layout/hierarchy2"/>
    <dgm:cxn modelId="{2CCA572B-F18B-49DE-8B5A-F93B4EB511B2}" type="presParOf" srcId="{8134E467-B6FD-4EA0-AA26-7D782886A5B2}" destId="{666C4AFE-344E-4BEE-B8C4-46559B7623E6}" srcOrd="0" destOrd="0" presId="urn:microsoft.com/office/officeart/2005/8/layout/hierarchy2"/>
    <dgm:cxn modelId="{36EEB1BD-0182-4EA1-AEDD-FB0942BFCF24}" type="presParOf" srcId="{8134E467-B6FD-4EA0-AA26-7D782886A5B2}" destId="{D642C2CB-11AB-469A-AB9E-5EA0A842FEBC}" srcOrd="1" destOrd="0" presId="urn:microsoft.com/office/officeart/2005/8/layout/hierarchy2"/>
    <dgm:cxn modelId="{1CE9E494-8C5E-4E17-B5FF-06447140CD9A}" type="presParOf" srcId="{6CA829B4-8018-4CDB-B6A1-9E630EC5A6C6}" destId="{CE3EC486-E015-41C9-93D3-011251E0BC60}" srcOrd="2" destOrd="0" presId="urn:microsoft.com/office/officeart/2005/8/layout/hierarchy2"/>
    <dgm:cxn modelId="{6F8956FC-E9A4-43A0-BA1F-A7D375658EE3}" type="presParOf" srcId="{CE3EC486-E015-41C9-93D3-011251E0BC60}" destId="{A9A8273B-9829-4404-AAE9-1B7FFB045A5C}" srcOrd="0" destOrd="0" presId="urn:microsoft.com/office/officeart/2005/8/layout/hierarchy2"/>
    <dgm:cxn modelId="{8BDA4635-C0A4-4F14-8130-C31516CDADCA}" type="presParOf" srcId="{6CA829B4-8018-4CDB-B6A1-9E630EC5A6C6}" destId="{EC093B49-B6D2-4D16-8BEB-184A3A3A395E}" srcOrd="3" destOrd="0" presId="urn:microsoft.com/office/officeart/2005/8/layout/hierarchy2"/>
    <dgm:cxn modelId="{A9DE15C0-08F6-406D-B1C9-C216754E5D44}" type="presParOf" srcId="{EC093B49-B6D2-4D16-8BEB-184A3A3A395E}" destId="{73CEBAA1-4F97-4728-BB89-57A88F2FE7C7}" srcOrd="0" destOrd="0" presId="urn:microsoft.com/office/officeart/2005/8/layout/hierarchy2"/>
    <dgm:cxn modelId="{1E859B15-FF38-4BE1-AA5A-E706BEA04188}" type="presParOf" srcId="{EC093B49-B6D2-4D16-8BEB-184A3A3A395E}" destId="{38AD5AA5-CC54-49F5-BF56-9AE02D25A9F3}" srcOrd="1" destOrd="0" presId="urn:microsoft.com/office/officeart/2005/8/layout/hierarchy2"/>
    <dgm:cxn modelId="{FBD5DE90-B834-4355-B48D-044994E727DD}" type="presParOf" srcId="{528F3BD4-0D1D-44AE-9B30-FB8902D0B32B}" destId="{5243F17D-A35F-4520-84E5-50D9F8ED0A15}" srcOrd="2" destOrd="0" presId="urn:microsoft.com/office/officeart/2005/8/layout/hierarchy2"/>
    <dgm:cxn modelId="{2C03B17B-170F-444E-8980-8D2A4702F543}" type="presParOf" srcId="{5243F17D-A35F-4520-84E5-50D9F8ED0A15}" destId="{B2F469FE-2285-4EA0-929F-E2E51D4798E3}" srcOrd="0" destOrd="0" presId="urn:microsoft.com/office/officeart/2005/8/layout/hierarchy2"/>
    <dgm:cxn modelId="{123B5CCF-BB42-4326-8665-F7C8DD5557AE}" type="presParOf" srcId="{528F3BD4-0D1D-44AE-9B30-FB8902D0B32B}" destId="{0E222999-AC90-494B-8DBD-24ED4F03E2A1}" srcOrd="3" destOrd="0" presId="urn:microsoft.com/office/officeart/2005/8/layout/hierarchy2"/>
    <dgm:cxn modelId="{3FF73559-6B39-4FDE-BADF-924BD2D8706D}" type="presParOf" srcId="{0E222999-AC90-494B-8DBD-24ED4F03E2A1}" destId="{6CAEF23F-5917-4591-B85D-12D5089599DC}" srcOrd="0" destOrd="0" presId="urn:microsoft.com/office/officeart/2005/8/layout/hierarchy2"/>
    <dgm:cxn modelId="{61BC74B8-23DD-49E9-B3F2-C089BBF97190}" type="presParOf" srcId="{0E222999-AC90-494B-8DBD-24ED4F03E2A1}" destId="{154163ED-6738-471D-B2BC-B3D247ACDEF0}" srcOrd="1" destOrd="0" presId="urn:microsoft.com/office/officeart/2005/8/layout/hierarchy2"/>
    <dgm:cxn modelId="{F77164F9-DAAB-410C-A1B2-96DC99471BD7}" type="presParOf" srcId="{154163ED-6738-471D-B2BC-B3D247ACDEF0}" destId="{FBF3891B-8D85-44C7-AEF2-A0F1E737A4D7}" srcOrd="0" destOrd="0" presId="urn:microsoft.com/office/officeart/2005/8/layout/hierarchy2"/>
    <dgm:cxn modelId="{FC53EB14-CAEF-48F2-AD4D-1561FD74DE24}" type="presParOf" srcId="{FBF3891B-8D85-44C7-AEF2-A0F1E737A4D7}" destId="{CAACBBE4-44E2-4FDC-97A7-5C104F6C756E}" srcOrd="0" destOrd="0" presId="urn:microsoft.com/office/officeart/2005/8/layout/hierarchy2"/>
    <dgm:cxn modelId="{C5D1957B-94B0-4192-9532-248561DA9093}" type="presParOf" srcId="{154163ED-6738-471D-B2BC-B3D247ACDEF0}" destId="{CD1C1C7A-FFCF-4505-B6A6-A6C5AEA76953}" srcOrd="1" destOrd="0" presId="urn:microsoft.com/office/officeart/2005/8/layout/hierarchy2"/>
    <dgm:cxn modelId="{EFD0EAE7-34B5-4F68-B5AE-5FFC5B095CD0}" type="presParOf" srcId="{CD1C1C7A-FFCF-4505-B6A6-A6C5AEA76953}" destId="{03517C34-2DB2-4CFD-B034-A5ACFDAC4044}" srcOrd="0" destOrd="0" presId="urn:microsoft.com/office/officeart/2005/8/layout/hierarchy2"/>
    <dgm:cxn modelId="{00088ED7-C0B7-406D-8311-62731CDD6666}" type="presParOf" srcId="{CD1C1C7A-FFCF-4505-B6A6-A6C5AEA76953}" destId="{D2328D66-6285-4FFD-B450-AB7030CC6E9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BFD95-2E6D-4949-ADF7-C49777DF8CFB}">
      <dsp:nvSpPr>
        <dsp:cNvPr id="0" name=""/>
        <dsp:cNvSpPr/>
      </dsp:nvSpPr>
      <dsp:spPr>
        <a:xfrm>
          <a:off x="2678" y="3141519"/>
          <a:ext cx="2705695" cy="1352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Genome Annotation</a:t>
          </a:r>
        </a:p>
      </dsp:txBody>
      <dsp:txXfrm>
        <a:off x="42302" y="3181143"/>
        <a:ext cx="2626447" cy="1273599"/>
      </dsp:txXfrm>
    </dsp:sp>
    <dsp:sp modelId="{22C4C81B-721F-45A3-BFE4-0C1BF8AE9A8A}">
      <dsp:nvSpPr>
        <dsp:cNvPr id="0" name=""/>
        <dsp:cNvSpPr/>
      </dsp:nvSpPr>
      <dsp:spPr>
        <a:xfrm rot="18770822">
          <a:off x="2453770" y="3216774"/>
          <a:ext cx="159148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91483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09725" y="3194741"/>
        <a:ext cx="79574" cy="79574"/>
      </dsp:txXfrm>
    </dsp:sp>
    <dsp:sp modelId="{6BC86103-0B7B-4E7E-A7F1-2C39A03835DB}">
      <dsp:nvSpPr>
        <dsp:cNvPr id="0" name=""/>
        <dsp:cNvSpPr/>
      </dsp:nvSpPr>
      <dsp:spPr>
        <a:xfrm>
          <a:off x="3790651" y="1974688"/>
          <a:ext cx="2705695" cy="1352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Structural Annotation</a:t>
          </a:r>
        </a:p>
      </dsp:txBody>
      <dsp:txXfrm>
        <a:off x="3830275" y="2014312"/>
        <a:ext cx="2626447" cy="1273599"/>
      </dsp:txXfrm>
    </dsp:sp>
    <dsp:sp modelId="{55C74CE1-A9A2-4EED-8F87-0D606D66810D}">
      <dsp:nvSpPr>
        <dsp:cNvPr id="0" name=""/>
        <dsp:cNvSpPr/>
      </dsp:nvSpPr>
      <dsp:spPr>
        <a:xfrm rot="19457599">
          <a:off x="6371071" y="2244414"/>
          <a:ext cx="133282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32829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04165" y="2228848"/>
        <a:ext cx="66641" cy="66641"/>
      </dsp:txXfrm>
    </dsp:sp>
    <dsp:sp modelId="{666C4AFE-344E-4BEE-B8C4-46559B7623E6}">
      <dsp:nvSpPr>
        <dsp:cNvPr id="0" name=""/>
        <dsp:cNvSpPr/>
      </dsp:nvSpPr>
      <dsp:spPr>
        <a:xfrm>
          <a:off x="7578625" y="1196801"/>
          <a:ext cx="2705695" cy="1352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Gene Structure Prediction</a:t>
          </a:r>
        </a:p>
      </dsp:txBody>
      <dsp:txXfrm>
        <a:off x="7618249" y="1236425"/>
        <a:ext cx="2626447" cy="1273599"/>
      </dsp:txXfrm>
    </dsp:sp>
    <dsp:sp modelId="{CE3EC486-E015-41C9-93D3-011251E0BC60}">
      <dsp:nvSpPr>
        <dsp:cNvPr id="0" name=""/>
        <dsp:cNvSpPr/>
      </dsp:nvSpPr>
      <dsp:spPr>
        <a:xfrm rot="2142401">
          <a:off x="6371071" y="3022302"/>
          <a:ext cx="133282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32829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04165" y="3006735"/>
        <a:ext cx="66641" cy="66641"/>
      </dsp:txXfrm>
    </dsp:sp>
    <dsp:sp modelId="{73CEBAA1-4F97-4728-BB89-57A88F2FE7C7}">
      <dsp:nvSpPr>
        <dsp:cNvPr id="0" name=""/>
        <dsp:cNvSpPr/>
      </dsp:nvSpPr>
      <dsp:spPr>
        <a:xfrm>
          <a:off x="7578625" y="2752576"/>
          <a:ext cx="2705695" cy="1352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Identifying elements (introns, exons, CDS) in genome</a:t>
          </a:r>
        </a:p>
      </dsp:txBody>
      <dsp:txXfrm>
        <a:off x="7618249" y="2792200"/>
        <a:ext cx="2626447" cy="1273599"/>
      </dsp:txXfrm>
    </dsp:sp>
    <dsp:sp modelId="{5243F17D-A35F-4520-84E5-50D9F8ED0A15}">
      <dsp:nvSpPr>
        <dsp:cNvPr id="0" name=""/>
        <dsp:cNvSpPr/>
      </dsp:nvSpPr>
      <dsp:spPr>
        <a:xfrm rot="2829178">
          <a:off x="2453770" y="4383605"/>
          <a:ext cx="159148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91483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09725" y="4361572"/>
        <a:ext cx="79574" cy="79574"/>
      </dsp:txXfrm>
    </dsp:sp>
    <dsp:sp modelId="{6CAEF23F-5917-4591-B85D-12D5089599DC}">
      <dsp:nvSpPr>
        <dsp:cNvPr id="0" name=""/>
        <dsp:cNvSpPr/>
      </dsp:nvSpPr>
      <dsp:spPr>
        <a:xfrm>
          <a:off x="3790651" y="4308350"/>
          <a:ext cx="2705695" cy="1352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Functional Annotation</a:t>
          </a:r>
        </a:p>
      </dsp:txBody>
      <dsp:txXfrm>
        <a:off x="3830275" y="4347974"/>
        <a:ext cx="2626447" cy="1273599"/>
      </dsp:txXfrm>
    </dsp:sp>
    <dsp:sp modelId="{FBF3891B-8D85-44C7-AEF2-A0F1E737A4D7}">
      <dsp:nvSpPr>
        <dsp:cNvPr id="0" name=""/>
        <dsp:cNvSpPr/>
      </dsp:nvSpPr>
      <dsp:spPr>
        <a:xfrm>
          <a:off x="6496347" y="4967020"/>
          <a:ext cx="10822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82278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10429" y="4957717"/>
        <a:ext cx="54113" cy="54113"/>
      </dsp:txXfrm>
    </dsp:sp>
    <dsp:sp modelId="{03517C34-2DB2-4CFD-B034-A5ACFDAC4044}">
      <dsp:nvSpPr>
        <dsp:cNvPr id="0" name=""/>
        <dsp:cNvSpPr/>
      </dsp:nvSpPr>
      <dsp:spPr>
        <a:xfrm>
          <a:off x="7578625" y="4308350"/>
          <a:ext cx="2705695" cy="1352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Attaching biological information to these elements</a:t>
          </a:r>
        </a:p>
      </dsp:txBody>
      <dsp:txXfrm>
        <a:off x="7618249" y="4347974"/>
        <a:ext cx="2626447" cy="1273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28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id="60" name="Google Shape;60;p28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Google Shape;61;p2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29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72" name="Google Shape;72;p29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29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30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0" name="Google Shape;80;p30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oogle Shape;81;p30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16" name="Google Shape;16;p23" descr="Pad-.jp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2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F89-5A2D-8E29-97CF-AF2EC627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Prokka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EC2B-605E-A09E-5045-D0BED498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b="1" dirty="0"/>
              <a:t>Preonath Chondrow Dev</a:t>
            </a:r>
          </a:p>
          <a:p>
            <a:r>
              <a:rPr lang="en-US" sz="2800" dirty="0"/>
              <a:t>Bioinformatician</a:t>
            </a:r>
          </a:p>
          <a:p>
            <a:r>
              <a:rPr lang="en-US" sz="2800" dirty="0"/>
              <a:t>Child Health Research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1CB-F99C-A8C9-1C67-66C3B0AE0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Overall Workflow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BDE20A6-DBF7-97C4-B794-5BBCA7ECCB25}"/>
              </a:ext>
            </a:extLst>
          </p:cNvPr>
          <p:cNvSpPr txBox="1">
            <a:spLocks/>
          </p:cNvSpPr>
          <p:nvPr/>
        </p:nvSpPr>
        <p:spPr>
          <a:xfrm>
            <a:off x="836612" y="1651819"/>
            <a:ext cx="10518776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Genome contains the organism's molecular history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process of identifying the location of genes and the coding regions in a genome to determine what those genes do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Finding and attaching the structural elements and its related function to each genome location </a:t>
            </a:r>
          </a:p>
        </p:txBody>
      </p:sp>
    </p:spTree>
    <p:extLst>
      <p:ext uri="{BB962C8B-B14F-4D97-AF65-F5344CB8AC3E}">
        <p14:creationId xmlns:p14="http://schemas.microsoft.com/office/powerpoint/2010/main" val="11468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Overall Workflow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3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818FA5-75A3-863C-C30A-2BA7E9DA9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97178"/>
              </p:ext>
            </p:extLst>
          </p:nvPr>
        </p:nvGraphicFramePr>
        <p:xfrm>
          <a:off x="950451" y="127816"/>
          <a:ext cx="10286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2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Structural Annotation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4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BDE20A6-DBF7-97C4-B794-5BBCA7ECCB25}"/>
              </a:ext>
            </a:extLst>
          </p:cNvPr>
          <p:cNvSpPr txBox="1">
            <a:spLocks/>
          </p:cNvSpPr>
          <p:nvPr/>
        </p:nvSpPr>
        <p:spPr>
          <a:xfrm>
            <a:off x="836612" y="1651819"/>
            <a:ext cx="10518776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genomic elements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reading frame and their localization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 structure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Coding regions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Location of regulatory motifs</a:t>
            </a:r>
          </a:p>
        </p:txBody>
      </p:sp>
      <p:pic>
        <p:nvPicPr>
          <p:cNvPr id="2" name="Google Shape;146;g25024f99f6d_0_15">
            <a:extLst>
              <a:ext uri="{FF2B5EF4-FFF2-40B4-BE49-F238E27FC236}">
                <a16:creationId xmlns:a16="http://schemas.microsoft.com/office/drawing/2014/main" id="{791A9EC6-8408-3F5F-98D1-1CA5E3F1CC1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6113" y="4698044"/>
            <a:ext cx="66770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7;g25024f99f6d_0_15">
            <a:extLst>
              <a:ext uri="{FF2B5EF4-FFF2-40B4-BE49-F238E27FC236}">
                <a16:creationId xmlns:a16="http://schemas.microsoft.com/office/drawing/2014/main" id="{5C2B398D-2E6B-3F46-1410-831881B563E2}"/>
              </a:ext>
            </a:extLst>
          </p:cNvPr>
          <p:cNvSpPr txBox="1"/>
          <p:nvPr/>
        </p:nvSpPr>
        <p:spPr>
          <a:xfrm>
            <a:off x="3248263" y="5540590"/>
            <a:ext cx="68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S/MAR  Enhancer  Promoter		Exons/Introns		Repeats	S/MAR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3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Functional Annotation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BDE20A6-DBF7-97C4-B794-5BBCA7ECCB25}"/>
              </a:ext>
            </a:extLst>
          </p:cNvPr>
          <p:cNvSpPr txBox="1">
            <a:spLocks/>
          </p:cNvSpPr>
          <p:nvPr/>
        </p:nvSpPr>
        <p:spPr>
          <a:xfrm>
            <a:off x="624580" y="1492795"/>
            <a:ext cx="6134031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 to genomic sequence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Biochemical function (molecules and their interactions)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Biological function (biological process)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Involved regulations (how gene work together)</a:t>
            </a:r>
          </a:p>
          <a:p>
            <a:pPr marL="457200" lvl="4" indent="-317500" algn="just">
              <a:lnSpc>
                <a:spcPct val="150000"/>
              </a:lnSpc>
              <a:buSzPts val="1400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 expression (to produce a phenotype)</a:t>
            </a:r>
          </a:p>
        </p:txBody>
      </p:sp>
      <p:pic>
        <p:nvPicPr>
          <p:cNvPr id="4" name="Google Shape;156;g25024f99f6d_0_34">
            <a:extLst>
              <a:ext uri="{FF2B5EF4-FFF2-40B4-BE49-F238E27FC236}">
                <a16:creationId xmlns:a16="http://schemas.microsoft.com/office/drawing/2014/main" id="{8B5C1C9D-F30A-70AA-8C4D-5280CFCD037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7520" y="1948679"/>
            <a:ext cx="5364480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41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Prokka</vt:lpstr>
      <vt:lpstr>Overall Workflow</vt:lpstr>
      <vt:lpstr>Overall Workflow</vt:lpstr>
      <vt:lpstr>Structural Annotation</vt:lpstr>
      <vt:lpstr>Functional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Senjuti Saha</dc:creator>
  <cp:lastModifiedBy>Preonath  Chondrow Dev</cp:lastModifiedBy>
  <cp:revision>3</cp:revision>
  <dcterms:created xsi:type="dcterms:W3CDTF">2020-04-22T06:57:31Z</dcterms:created>
  <dcterms:modified xsi:type="dcterms:W3CDTF">2023-06-10T03:41:21Z</dcterms:modified>
</cp:coreProperties>
</file>