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cAcPwG5f8baK3mB3XKGR1iuN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BEF7D-60D1-40AD-9B45-0E0664478A9E}" v="5" dt="2023-06-09T06:31:52.860"/>
  </p1510:revLst>
</p1510:revInfo>
</file>

<file path=ppt/tableStyles.xml><?xml version="1.0" encoding="utf-8"?>
<a:tblStyleLst xmlns:a="http://schemas.openxmlformats.org/drawingml/2006/main" def="{598BBBF4-A22E-49D1-9C52-ED30CF91B40F}">
  <a:tblStyle styleId="{598BBBF4-A22E-49D1-9C52-ED30CF91B4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font" Target="fonts/font3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9991334E-758F-4C6D-AA3D-8728EFB143EE}"/>
    <pc:docChg chg="modSld">
      <pc:chgData name="Arif Tanmoy" userId="9e9d0de5-96b7-405c-975b-44140d2c4dc9" providerId="ADAL" clId="{9991334E-758F-4C6D-AA3D-8728EFB143EE}" dt="2023-03-11T18:24:24.252" v="270" actId="14100"/>
      <pc:docMkLst>
        <pc:docMk/>
      </pc:docMkLst>
      <pc:sldChg chg="modSp mod">
        <pc:chgData name="Arif Tanmoy" userId="9e9d0de5-96b7-405c-975b-44140d2c4dc9" providerId="ADAL" clId="{9991334E-758F-4C6D-AA3D-8728EFB143EE}" dt="2023-03-11T16:56:21.308" v="266" actId="20577"/>
        <pc:sldMkLst>
          <pc:docMk/>
          <pc:sldMk cId="0" sldId="256"/>
        </pc:sldMkLst>
        <pc:spChg chg="mod">
          <ac:chgData name="Arif Tanmoy" userId="9e9d0de5-96b7-405c-975b-44140d2c4dc9" providerId="ADAL" clId="{9991334E-758F-4C6D-AA3D-8728EFB143EE}" dt="2023-03-11T16:56:21.308" v="266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rif Tanmoy" userId="9e9d0de5-96b7-405c-975b-44140d2c4dc9" providerId="ADAL" clId="{9991334E-758F-4C6D-AA3D-8728EFB143EE}" dt="2023-03-11T16:55:24.120" v="152" actId="1037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Arif Tanmoy" userId="9e9d0de5-96b7-405c-975b-44140d2c4dc9" providerId="ADAL" clId="{9991334E-758F-4C6D-AA3D-8728EFB143EE}" dt="2023-03-11T16:51:36.125" v="3" actId="1076"/>
        <pc:sldMkLst>
          <pc:docMk/>
          <pc:sldMk cId="2899512672" sldId="260"/>
        </pc:sldMkLst>
        <pc:picChg chg="mod">
          <ac:chgData name="Arif Tanmoy" userId="9e9d0de5-96b7-405c-975b-44140d2c4dc9" providerId="ADAL" clId="{9991334E-758F-4C6D-AA3D-8728EFB143EE}" dt="2023-03-11T16:51:36.125" v="3" actId="1076"/>
          <ac:picMkLst>
            <pc:docMk/>
            <pc:sldMk cId="2899512672" sldId="260"/>
            <ac:picMk id="189" creationId="{00000000-0000-0000-0000-000000000000}"/>
          </ac:picMkLst>
        </pc:picChg>
      </pc:sldChg>
      <pc:sldChg chg="modSp mod">
        <pc:chgData name="Arif Tanmoy" userId="9e9d0de5-96b7-405c-975b-44140d2c4dc9" providerId="ADAL" clId="{9991334E-758F-4C6D-AA3D-8728EFB143EE}" dt="2023-03-11T18:24:24.252" v="270" actId="14100"/>
        <pc:sldMkLst>
          <pc:docMk/>
          <pc:sldMk cId="1078596014" sldId="261"/>
        </pc:sldMkLst>
        <pc:picChg chg="mod">
          <ac:chgData name="Arif Tanmoy" userId="9e9d0de5-96b7-405c-975b-44140d2c4dc9" providerId="ADAL" clId="{9991334E-758F-4C6D-AA3D-8728EFB143EE}" dt="2023-03-11T18:24:24.252" v="270" actId="14100"/>
          <ac:picMkLst>
            <pc:docMk/>
            <pc:sldMk cId="1078596014" sldId="261"/>
            <ac:picMk id="197" creationId="{00000000-0000-0000-0000-000000000000}"/>
          </ac:picMkLst>
        </pc:picChg>
      </pc:sldChg>
    </pc:docChg>
  </pc:docChgLst>
  <pc:docChgLst>
    <pc:chgData name="Arif Tanmoy" userId="9e9d0de5-96b7-405c-975b-44140d2c4dc9" providerId="ADAL" clId="{284BEF7D-60D1-40AD-9B45-0E0664478A9E}"/>
    <pc:docChg chg="undo custSel addSld delSld modSld">
      <pc:chgData name="Arif Tanmoy" userId="9e9d0de5-96b7-405c-975b-44140d2c4dc9" providerId="ADAL" clId="{284BEF7D-60D1-40AD-9B45-0E0664478A9E}" dt="2023-06-09T06:39:32.004" v="221" actId="47"/>
      <pc:docMkLst>
        <pc:docMk/>
      </pc:docMkLst>
      <pc:sldChg chg="del">
        <pc:chgData name="Arif Tanmoy" userId="9e9d0de5-96b7-405c-975b-44140d2c4dc9" providerId="ADAL" clId="{284BEF7D-60D1-40AD-9B45-0E0664478A9E}" dt="2023-06-09T06:26:01.598" v="1" actId="47"/>
        <pc:sldMkLst>
          <pc:docMk/>
          <pc:sldMk cId="0" sldId="256"/>
        </pc:sldMkLst>
      </pc:sldChg>
      <pc:sldChg chg="modSp new del mod">
        <pc:chgData name="Arif Tanmoy" userId="9e9d0de5-96b7-405c-975b-44140d2c4dc9" providerId="ADAL" clId="{284BEF7D-60D1-40AD-9B45-0E0664478A9E}" dt="2023-06-09T06:27:51.929" v="42" actId="47"/>
        <pc:sldMkLst>
          <pc:docMk/>
          <pc:sldMk cId="1570719321" sldId="257"/>
        </pc:sldMkLst>
        <pc:spChg chg="mod">
          <ac:chgData name="Arif Tanmoy" userId="9e9d0de5-96b7-405c-975b-44140d2c4dc9" providerId="ADAL" clId="{284BEF7D-60D1-40AD-9B45-0E0664478A9E}" dt="2023-06-09T06:26:36.294" v="40" actId="403"/>
          <ac:spMkLst>
            <pc:docMk/>
            <pc:sldMk cId="1570719321" sldId="257"/>
            <ac:spMk id="2" creationId="{C3F0EE85-7CB2-0317-A9A5-A4E1BC1CFBB3}"/>
          </ac:spMkLst>
        </pc:spChg>
      </pc:sldChg>
      <pc:sldChg chg="modSp new mod">
        <pc:chgData name="Arif Tanmoy" userId="9e9d0de5-96b7-405c-975b-44140d2c4dc9" providerId="ADAL" clId="{284BEF7D-60D1-40AD-9B45-0E0664478A9E}" dt="2023-06-09T06:35:16.250" v="220" actId="20577"/>
        <pc:sldMkLst>
          <pc:docMk/>
          <pc:sldMk cId="2237684700" sldId="258"/>
        </pc:sldMkLst>
        <pc:spChg chg="mod">
          <ac:chgData name="Arif Tanmoy" userId="9e9d0de5-96b7-405c-975b-44140d2c4dc9" providerId="ADAL" clId="{284BEF7D-60D1-40AD-9B45-0E0664478A9E}" dt="2023-06-09T06:35:16.250" v="220" actId="20577"/>
          <ac:spMkLst>
            <pc:docMk/>
            <pc:sldMk cId="2237684700" sldId="258"/>
            <ac:spMk id="2" creationId="{D1292F89-5A2D-8E29-97CF-AF2EC627DF6C}"/>
          </ac:spMkLst>
        </pc:spChg>
        <pc:spChg chg="mod">
          <ac:chgData name="Arif Tanmoy" userId="9e9d0de5-96b7-405c-975b-44140d2c4dc9" providerId="ADAL" clId="{284BEF7D-60D1-40AD-9B45-0E0664478A9E}" dt="2023-06-09T06:35:00.372" v="210" actId="20577"/>
          <ac:spMkLst>
            <pc:docMk/>
            <pc:sldMk cId="2237684700" sldId="258"/>
            <ac:spMk id="3" creationId="{0AF6EC2B-605E-A09E-5045-D0BED4984DCC}"/>
          </ac:spMkLst>
        </pc:spChg>
      </pc:sldChg>
      <pc:sldChg chg="addSp delSp modSp new mod modClrScheme chgLayout">
        <pc:chgData name="Arif Tanmoy" userId="9e9d0de5-96b7-405c-975b-44140d2c4dc9" providerId="ADAL" clId="{284BEF7D-60D1-40AD-9B45-0E0664478A9E}" dt="2023-06-09T06:33:44.319" v="132" actId="948"/>
        <pc:sldMkLst>
          <pc:docMk/>
          <pc:sldMk cId="1146824490" sldId="259"/>
        </pc:sldMkLst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2" creationId="{CAD26137-34E9-3E8E-2386-25D4BCCD03F4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3" creationId="{0C15C4DA-5F06-F4CC-54C6-4B715244BC37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4" creationId="{E891E738-D57B-F67B-7B1E-47E544FA4575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5" creationId="{F112C3BE-383E-1161-29C9-3D94FBF2A9BD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6" creationId="{29255987-1B96-E6FF-F350-0175E843A2C1}"/>
          </ac:spMkLst>
        </pc:spChg>
        <pc:spChg chg="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7" creationId="{3E262400-6E53-EF96-243A-AA7BB5B43556}"/>
          </ac:spMkLst>
        </pc:spChg>
        <pc:spChg chg="add del mod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8" creationId="{7735C8AA-4361-C693-FFBD-1A23BCD05F4F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9" creationId="{AF35F89C-D2F1-B344-4E9D-9A158554BC92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0" creationId="{52E254B9-B3A8-395A-45CA-365F8EB20DE3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1" creationId="{91A0A7C1-523B-7BF1-46A9-285718305C44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2" creationId="{DDF6EA3D-9733-1FE7-467C-7AB2B5EBCDE8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3" creationId="{2FFB1693-DA13-3F1D-BADF-45FCE4EEFF37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4" creationId="{25E84BE4-491C-7ACA-D19A-E3199C617D50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5" creationId="{A8018AD7-196E-2C19-9C93-8000A7AB5125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6" creationId="{87F3CBA4-0E4B-217F-99A7-9C259B9DC85E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7" creationId="{B546224E-0488-24DD-4A4A-C3296F5A90AC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8" creationId="{E344DCD7-B3DC-1C7C-9B49-8B43C8C111BE}"/>
          </ac:spMkLst>
        </pc:spChg>
        <pc:spChg chg="add del mod ord">
          <ac:chgData name="Arif Tanmoy" userId="9e9d0de5-96b7-405c-975b-44140d2c4dc9" providerId="ADAL" clId="{284BEF7D-60D1-40AD-9B45-0E0664478A9E}" dt="2023-06-09T06:32:32.560" v="126" actId="20577"/>
          <ac:spMkLst>
            <pc:docMk/>
            <pc:sldMk cId="1146824490" sldId="259"/>
            <ac:spMk id="19" creationId="{F50BFF66-9BD2-212D-2F17-F07C2BBEE549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0" creationId="{7803D660-EE37-599E-87B2-21BCECEBEA6F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1" creationId="{2907E4F0-22EF-48F9-94D8-25EE6718644E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2" creationId="{8E86ACB1-8237-5272-35A8-9EA929BEF6DD}"/>
          </ac:spMkLst>
        </pc:spChg>
        <pc:spChg chg="add mod">
          <ac:chgData name="Arif Tanmoy" userId="9e9d0de5-96b7-405c-975b-44140d2c4dc9" providerId="ADAL" clId="{284BEF7D-60D1-40AD-9B45-0E0664478A9E}" dt="2023-06-09T06:31:34.225" v="83" actId="255"/>
          <ac:spMkLst>
            <pc:docMk/>
            <pc:sldMk cId="1146824490" sldId="259"/>
            <ac:spMk id="23" creationId="{2984E703-3465-3F83-82FF-847AE2C00B09}"/>
          </ac:spMkLst>
        </pc:spChg>
        <pc:spChg chg="add mod">
          <ac:chgData name="Arif Tanmoy" userId="9e9d0de5-96b7-405c-975b-44140d2c4dc9" providerId="ADAL" clId="{284BEF7D-60D1-40AD-9B45-0E0664478A9E}" dt="2023-06-09T06:33:44.319" v="132" actId="948"/>
          <ac:spMkLst>
            <pc:docMk/>
            <pc:sldMk cId="1146824490" sldId="259"/>
            <ac:spMk id="24" creationId="{CBDE20A6-DBF7-97C4-B794-5BBCA7ECCB25}"/>
          </ac:spMkLst>
        </pc:spChg>
      </pc:sldChg>
      <pc:sldChg chg="addSp delSp modSp new del mod modClrScheme chgLayout">
        <pc:chgData name="Arif Tanmoy" userId="9e9d0de5-96b7-405c-975b-44140d2c4dc9" providerId="ADAL" clId="{284BEF7D-60D1-40AD-9B45-0E0664478A9E}" dt="2023-06-09T06:39:32.004" v="221" actId="47"/>
        <pc:sldMkLst>
          <pc:docMk/>
          <pc:sldMk cId="1847629160" sldId="260"/>
        </pc:sldMkLst>
        <pc:spChg chg="del 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2" creationId="{C810AB55-051D-E7F7-E4BA-5A8CABFEAAA8}"/>
          </ac:spMkLst>
        </pc:spChg>
        <pc:spChg chg="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3" creationId="{013E6199-99F9-FDE7-DB2B-4333D8147FF1}"/>
          </ac:spMkLst>
        </pc:spChg>
        <pc:spChg chg="add del mod ord">
          <ac:chgData name="Arif Tanmoy" userId="9e9d0de5-96b7-405c-975b-44140d2c4dc9" providerId="ADAL" clId="{284BEF7D-60D1-40AD-9B45-0E0664478A9E}" dt="2023-06-09T06:30:23.520" v="71" actId="478"/>
          <ac:spMkLst>
            <pc:docMk/>
            <pc:sldMk cId="1847629160" sldId="260"/>
            <ac:spMk id="4" creationId="{8CF7CFA8-A0D6-C7B1-32DE-16F46599DE93}"/>
          </ac:spMkLst>
        </pc:spChg>
        <pc:spChg chg="add del mod ord">
          <ac:chgData name="Arif Tanmoy" userId="9e9d0de5-96b7-405c-975b-44140d2c4dc9" providerId="ADAL" clId="{284BEF7D-60D1-40AD-9B45-0E0664478A9E}" dt="2023-06-09T06:30:43.003" v="76" actId="20577"/>
          <ac:spMkLst>
            <pc:docMk/>
            <pc:sldMk cId="1847629160" sldId="260"/>
            <ac:spMk id="5" creationId="{3230DA82-650A-D057-191B-7AEF20C46ECA}"/>
          </ac:spMkLst>
        </pc:spChg>
        <pc:spChg chg="add del mod ord">
          <ac:chgData name="Arif Tanmoy" userId="9e9d0de5-96b7-405c-975b-44140d2c4dc9" providerId="ADAL" clId="{284BEF7D-60D1-40AD-9B45-0E0664478A9E}" dt="2023-06-09T06:30:29.348" v="72" actId="478"/>
          <ac:spMkLst>
            <pc:docMk/>
            <pc:sldMk cId="1847629160" sldId="260"/>
            <ac:spMk id="6" creationId="{B8F54071-76D1-172B-4E7A-711E24B4E8D6}"/>
          </ac:spMkLst>
        </pc:spChg>
      </pc:sldChg>
      <pc:sldMasterChg chg="delSldLayout">
        <pc:chgData name="Arif Tanmoy" userId="9e9d0de5-96b7-405c-975b-44140d2c4dc9" providerId="ADAL" clId="{284BEF7D-60D1-40AD-9B45-0E0664478A9E}" dt="2023-06-09T06:39:32.004" v="221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84BEF7D-60D1-40AD-9B45-0E0664478A9E}" dt="2023-06-09T06:26:01.598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if Tanmoy" userId="9e9d0de5-96b7-405c-975b-44140d2c4dc9" providerId="ADAL" clId="{284BEF7D-60D1-40AD-9B45-0E0664478A9E}" dt="2023-06-09T06:27:51.929" v="4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rif Tanmoy" userId="9e9d0de5-96b7-405c-975b-44140d2c4dc9" providerId="ADAL" clId="{284BEF7D-60D1-40AD-9B45-0E0664478A9E}" dt="2023-06-09T06:39:32.004" v="221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rif Tanmoy" userId="9e9d0de5-96b7-405c-975b-44140d2c4dc9" providerId="ADAL" clId="{2FCDAEF5-A48C-4164-A723-24D75518529F}"/>
    <pc:docChg chg="custSel delSld modSld">
      <pc:chgData name="Arif Tanmoy" userId="9e9d0de5-96b7-405c-975b-44140d2c4dc9" providerId="ADAL" clId="{2FCDAEF5-A48C-4164-A723-24D75518529F}" dt="2023-06-09T06:17:41.098" v="1" actId="478"/>
      <pc:docMkLst>
        <pc:docMk/>
      </pc:docMkLst>
      <pc:sldChg chg="delSp mod">
        <pc:chgData name="Arif Tanmoy" userId="9e9d0de5-96b7-405c-975b-44140d2c4dc9" providerId="ADAL" clId="{2FCDAEF5-A48C-4164-A723-24D75518529F}" dt="2023-06-09T06:17:41.098" v="1" actId="478"/>
        <pc:sldMkLst>
          <pc:docMk/>
          <pc:sldMk cId="0" sldId="256"/>
        </pc:sldMkLst>
        <pc:spChg chg="del">
          <ac:chgData name="Arif Tanmoy" userId="9e9d0de5-96b7-405c-975b-44140d2c4dc9" providerId="ADAL" clId="{2FCDAEF5-A48C-4164-A723-24D75518529F}" dt="2023-06-09T06:17:41.098" v="1" actId="478"/>
          <ac:spMkLst>
            <pc:docMk/>
            <pc:sldMk cId="0" sldId="256"/>
            <ac:spMk id="113" creationId="{00000000-0000-0000-0000-000000000000}"/>
          </ac:spMkLst>
        </pc:s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4" creationId="{00000000-0000-0000-0000-000000000000}"/>
          </ac:grpSpMkLst>
        </pc:gr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7" creationId="{00000000-0000-0000-0000-000000000000}"/>
          </ac:grpSpMkLst>
        </pc:grp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0" creationId="{00000000-0000-0000-0000-000000000000}"/>
          </ac:picMkLst>
        </pc:pic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1" creationId="{00000000-0000-0000-0000-000000000000}"/>
          </ac:picMkLst>
        </pc:picChg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5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237684700" sldId="25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146824490" sldId="25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899512672" sldId="26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078596014" sldId="26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3769984869" sldId="26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6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6"/>
        </pc:sldMkLst>
      </pc:sldChg>
      <pc:sldMasterChg chg="delSldLayout">
        <pc:chgData name="Arif Tanmoy" userId="9e9d0de5-96b7-405c-975b-44140d2c4dc9" providerId="ADAL" clId="{2FCDAEF5-A48C-4164-A723-24D75518529F}" dt="2023-06-09T06:17:38.055" v="0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60" name="Google Shape;60;p28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Google Shape;61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2" name="Google Shape;72;p29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0" name="Google Shape;80;p30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6" name="Google Shape;16;p23" descr="Pad-.jp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F89-5A2D-8E29-97CF-AF2EC627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Genome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EC2B-605E-A09E-5045-D0BED498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b="1" dirty="0"/>
              <a:t>Preonath Chondrow Dev</a:t>
            </a:r>
          </a:p>
          <a:p>
            <a:r>
              <a:rPr lang="en-US" sz="2800" dirty="0"/>
              <a:t>Bioinformatician</a:t>
            </a:r>
          </a:p>
          <a:p>
            <a:r>
              <a:rPr lang="en-US" sz="2800" dirty="0"/>
              <a:t>Child Health Research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1CB-F99C-A8C9-1C67-66C3B0AE0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K-</a:t>
            </a:r>
            <a:r>
              <a:rPr lang="en-US" sz="4000" dirty="0" err="1"/>
              <a:t>mer</a:t>
            </a:r>
            <a:r>
              <a:rPr lang="en-US" sz="4000" dirty="0"/>
              <a:t> generation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328269-6827-CFC3-5B6E-F8660BF29521}"/>
              </a:ext>
            </a:extLst>
          </p:cNvPr>
          <p:cNvGrpSpPr>
            <a:grpSpLocks noChangeAspect="1"/>
          </p:cNvGrpSpPr>
          <p:nvPr/>
        </p:nvGrpSpPr>
        <p:grpSpPr>
          <a:xfrm>
            <a:off x="1856188" y="1737505"/>
            <a:ext cx="9045890" cy="3657600"/>
            <a:chOff x="2593612" y="2140627"/>
            <a:chExt cx="7020360" cy="2838600"/>
          </a:xfrm>
        </p:grpSpPr>
        <p:pic>
          <p:nvPicPr>
            <p:cNvPr id="2" name="Google Shape;405;g219359c4109_0_27">
              <a:extLst>
                <a:ext uri="{FF2B5EF4-FFF2-40B4-BE49-F238E27FC236}">
                  <a16:creationId xmlns:a16="http://schemas.microsoft.com/office/drawing/2014/main" id="{B6A9BD74-A748-AB73-E9A0-FDF39806E6A1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2593612" y="2140627"/>
              <a:ext cx="6526800" cy="283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" name="Google Shape;408;g219359c4109_0_27">
              <a:extLst>
                <a:ext uri="{FF2B5EF4-FFF2-40B4-BE49-F238E27FC236}">
                  <a16:creationId xmlns:a16="http://schemas.microsoft.com/office/drawing/2014/main" id="{90F9220B-9E85-418B-2982-9BFE72C50DA6}"/>
                </a:ext>
              </a:extLst>
            </p:cNvPr>
            <p:cNvSpPr/>
            <p:nvPr/>
          </p:nvSpPr>
          <p:spPr>
            <a:xfrm>
              <a:off x="9097732" y="3876476"/>
              <a:ext cx="516240" cy="42994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spAutoFit/>
            </a:bodyPr>
            <a:lstStyle/>
            <a:p>
              <a:pPr marL="457200" indent="-324000">
                <a:lnSpc>
                  <a:spcPct val="100000"/>
                </a:lnSpc>
                <a:buClr>
                  <a:srgbClr val="000000"/>
                </a:buClr>
                <a:buFont typeface="Calibri"/>
                <a:buChar char="+"/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lang="en-US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Euler Cycle and Hamilton Path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416;g219359c4109_0_38">
            <a:extLst>
              <a:ext uri="{FF2B5EF4-FFF2-40B4-BE49-F238E27FC236}">
                <a16:creationId xmlns:a16="http://schemas.microsoft.com/office/drawing/2014/main" id="{5B72FFA5-19F5-41B1-CB22-187898DA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603316" y="1268361"/>
            <a:ext cx="9566141" cy="4754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995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Assembly 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BDE20A6-DBF7-97C4-B794-5BBCA7ECCB25}"/>
              </a:ext>
            </a:extLst>
          </p:cNvPr>
          <p:cNvSpPr txBox="1">
            <a:spLocks/>
          </p:cNvSpPr>
          <p:nvPr/>
        </p:nvSpPr>
        <p:spPr>
          <a:xfrm>
            <a:off x="835024" y="1156519"/>
            <a:ext cx="10518776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unicycler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name of the software being invoked.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-1 $R1_Trim_P: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the path to the</a:t>
            </a:r>
            <a:r>
              <a:rPr lang="en-US" sz="2000" b="0" strike="noStrike" spc="-1" dirty="0">
                <a:solidFill>
                  <a:srgbClr val="00A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first input read file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-2 $R2_Trim_P: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the path to the </a:t>
            </a:r>
            <a:r>
              <a:rPr lang="en-US" sz="2000" b="0" strike="noStrike" spc="-1" dirty="0">
                <a:solidFill>
                  <a:srgbClr val="00A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input read file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 $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/3_Unicycler/: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the </a:t>
            </a:r>
            <a:r>
              <a:rPr lang="en-US" sz="2000" b="0" strike="noStrike" spc="-1" dirty="0">
                <a:solidFill>
                  <a:srgbClr val="2A6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directory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assembly results will be saved. 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92: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the number of computational </a:t>
            </a:r>
            <a:r>
              <a:rPr lang="en-US" sz="2000" b="0" strike="noStrike" spc="-1" dirty="0">
                <a:solidFill>
                  <a:srgbClr val="81D4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use for the assembly process.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min_fasta_length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200: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the </a:t>
            </a:r>
            <a:r>
              <a:rPr lang="en-US" sz="2000" b="0" strike="noStrike" spc="-1" dirty="0">
                <a:solidFill>
                  <a:srgbClr val="BF00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length of contigs to keep in the final assembly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Any contigs shorter than 200 bp will be discarded.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--keep 1: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specifies that </a:t>
            </a:r>
            <a:r>
              <a:rPr lang="en-US" sz="2000" b="0" strike="noStrike" spc="-1" dirty="0">
                <a:solidFill>
                  <a:srgbClr val="7B3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 assembly files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 be kept for debugging purposes. The value of 1 indicates that the files should be kept.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Assembly command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E703-3465-3F83-82FF-847AE2C00B09}"/>
              </a:ext>
            </a:extLst>
          </p:cNvPr>
          <p:cNvSpPr txBox="1">
            <a:spLocks/>
          </p:cNvSpPr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B973AB98-59E2-985E-3B23-3A61BB6DA5C1}"/>
              </a:ext>
            </a:extLst>
          </p:cNvPr>
          <p:cNvSpPr/>
          <p:nvPr/>
        </p:nvSpPr>
        <p:spPr>
          <a:xfrm>
            <a:off x="966210" y="2314392"/>
            <a:ext cx="107240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 dirty="0" err="1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unicycler</a:t>
            </a:r>
            <a:r>
              <a:rPr lang="en-US" sz="2400" b="0" strike="noStrike" spc="-1" dirty="0">
                <a:solidFill>
                  <a:srgbClr val="00B0F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-1 $R1_Trim_</a:t>
            </a:r>
            <a:r>
              <a:rPr lang="en-US" sz="2400" b="0" strike="noStrike" spc="-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 -2 $R2_Trim_P 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-o $</a:t>
            </a:r>
            <a:r>
              <a:rPr lang="en-US" sz="2400" b="0" strike="noStrike" spc="-1" dirty="0" err="1">
                <a:solidFill>
                  <a:srgbClr val="7030A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dir</a:t>
            </a:r>
            <a:r>
              <a:rPr lang="en-US" sz="2400" b="0" strike="noStrike" spc="-1" dirty="0">
                <a:solidFill>
                  <a:srgbClr val="7030A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/3_Unicycler/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-t 92 </a:t>
            </a:r>
            <a:r>
              <a:rPr lang="en-US" sz="2400" b="0" strike="noStrike" spc="-1" dirty="0">
                <a:solidFill>
                  <a:srgbClr val="92D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--</a:t>
            </a:r>
            <a:r>
              <a:rPr lang="en-US" sz="2400" b="0" strike="noStrike" spc="-1" dirty="0" err="1">
                <a:solidFill>
                  <a:srgbClr val="92D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min_fasta_length</a:t>
            </a:r>
            <a:r>
              <a:rPr lang="en-US" sz="2400" b="0" strike="noStrike" spc="-1" dirty="0">
                <a:solidFill>
                  <a:srgbClr val="92D05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200</a:t>
            </a:r>
            <a:r>
              <a:rPr lang="en-US" sz="2400" b="0" strike="noStrike" spc="-1" dirty="0">
                <a:solidFill>
                  <a:srgbClr val="FFC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--keep 1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B5756318-9964-23C5-751F-63E70F13317C}"/>
              </a:ext>
            </a:extLst>
          </p:cNvPr>
          <p:cNvSpPr/>
          <p:nvPr/>
        </p:nvSpPr>
        <p:spPr>
          <a:xfrm>
            <a:off x="959370" y="1893912"/>
            <a:ext cx="60940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Input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72100CB3-C8DC-2CD7-DB00-9E8EEBA727AE}"/>
              </a:ext>
            </a:extLst>
          </p:cNvPr>
          <p:cNvSpPr/>
          <p:nvPr/>
        </p:nvSpPr>
        <p:spPr>
          <a:xfrm>
            <a:off x="979034" y="3761532"/>
            <a:ext cx="60940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Output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B52DCB9-F8BE-E035-5907-08F8E4A15F5E}"/>
              </a:ext>
            </a:extLst>
          </p:cNvPr>
          <p:cNvSpPr/>
          <p:nvPr/>
        </p:nvSpPr>
        <p:spPr>
          <a:xfrm>
            <a:off x="985873" y="4075092"/>
            <a:ext cx="2319903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assembly.fasta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Genome Assembly</vt:lpstr>
      <vt:lpstr>K-mer generation</vt:lpstr>
      <vt:lpstr>Euler Cycle and Hamilton Path</vt:lpstr>
      <vt:lpstr>Assembly Tools</vt:lpstr>
      <vt:lpstr>Assembly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Senjuti Saha</dc:creator>
  <cp:lastModifiedBy>Preonath  Chondrow Dev</cp:lastModifiedBy>
  <cp:revision>3</cp:revision>
  <dcterms:created xsi:type="dcterms:W3CDTF">2020-04-22T06:57:31Z</dcterms:created>
  <dcterms:modified xsi:type="dcterms:W3CDTF">2023-06-10T04:02:25Z</dcterms:modified>
</cp:coreProperties>
</file>