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gcAcPwG5f8baK3mB3XKGR1iuNA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BEF7D-60D1-40AD-9B45-0E0664478A9E}" v="5" dt="2023-06-09T06:31:52.860"/>
  </p1510:revLst>
</p1510:revInfo>
</file>

<file path=ppt/tableStyles.xml><?xml version="1.0" encoding="utf-8"?>
<a:tblStyleLst xmlns:a="http://schemas.openxmlformats.org/drawingml/2006/main" def="{598BBBF4-A22E-49D1-9C52-ED30CF91B40F}">
  <a:tblStyle styleId="{598BBBF4-A22E-49D1-9C52-ED30CF91B40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5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f Tanmoy" userId="9e9d0de5-96b7-405c-975b-44140d2c4dc9" providerId="ADAL" clId="{9991334E-758F-4C6D-AA3D-8728EFB143EE}"/>
    <pc:docChg chg="modSld">
      <pc:chgData name="Arif Tanmoy" userId="9e9d0de5-96b7-405c-975b-44140d2c4dc9" providerId="ADAL" clId="{9991334E-758F-4C6D-AA3D-8728EFB143EE}" dt="2023-03-11T18:24:24.252" v="270" actId="14100"/>
      <pc:docMkLst>
        <pc:docMk/>
      </pc:docMkLst>
      <pc:sldChg chg="modSp mod">
        <pc:chgData name="Arif Tanmoy" userId="9e9d0de5-96b7-405c-975b-44140d2c4dc9" providerId="ADAL" clId="{9991334E-758F-4C6D-AA3D-8728EFB143EE}" dt="2023-03-11T16:56:21.308" v="266" actId="20577"/>
        <pc:sldMkLst>
          <pc:docMk/>
          <pc:sldMk cId="0" sldId="256"/>
        </pc:sldMkLst>
        <pc:spChg chg="mod">
          <ac:chgData name="Arif Tanmoy" userId="9e9d0de5-96b7-405c-975b-44140d2c4dc9" providerId="ADAL" clId="{9991334E-758F-4C6D-AA3D-8728EFB143EE}" dt="2023-03-11T16:56:21.308" v="266" actId="20577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Arif Tanmoy" userId="9e9d0de5-96b7-405c-975b-44140d2c4dc9" providerId="ADAL" clId="{9991334E-758F-4C6D-AA3D-8728EFB143EE}" dt="2023-03-11T16:55:24.120" v="152" actId="1037"/>
          <ac:spMkLst>
            <pc:docMk/>
            <pc:sldMk cId="0" sldId="256"/>
            <ac:spMk id="119" creationId="{00000000-0000-0000-0000-000000000000}"/>
          </ac:spMkLst>
        </pc:spChg>
      </pc:sldChg>
      <pc:sldChg chg="modSp mod">
        <pc:chgData name="Arif Tanmoy" userId="9e9d0de5-96b7-405c-975b-44140d2c4dc9" providerId="ADAL" clId="{9991334E-758F-4C6D-AA3D-8728EFB143EE}" dt="2023-03-11T16:51:36.125" v="3" actId="1076"/>
        <pc:sldMkLst>
          <pc:docMk/>
          <pc:sldMk cId="494068965" sldId="260"/>
        </pc:sldMkLst>
        <pc:picChg chg="mod">
          <ac:chgData name="Arif Tanmoy" userId="9e9d0de5-96b7-405c-975b-44140d2c4dc9" providerId="ADAL" clId="{9991334E-758F-4C6D-AA3D-8728EFB143EE}" dt="2023-03-11T16:51:36.125" v="3" actId="1076"/>
          <ac:picMkLst>
            <pc:docMk/>
            <pc:sldMk cId="494068965" sldId="260"/>
            <ac:picMk id="189" creationId="{00000000-0000-0000-0000-000000000000}"/>
          </ac:picMkLst>
        </pc:picChg>
      </pc:sldChg>
      <pc:sldChg chg="modSp mod">
        <pc:chgData name="Arif Tanmoy" userId="9e9d0de5-96b7-405c-975b-44140d2c4dc9" providerId="ADAL" clId="{9991334E-758F-4C6D-AA3D-8728EFB143EE}" dt="2023-03-11T18:24:24.252" v="270" actId="14100"/>
        <pc:sldMkLst>
          <pc:docMk/>
          <pc:sldMk cId="442984546" sldId="261"/>
        </pc:sldMkLst>
        <pc:picChg chg="mod">
          <ac:chgData name="Arif Tanmoy" userId="9e9d0de5-96b7-405c-975b-44140d2c4dc9" providerId="ADAL" clId="{9991334E-758F-4C6D-AA3D-8728EFB143EE}" dt="2023-03-11T18:24:24.252" v="270" actId="14100"/>
          <ac:picMkLst>
            <pc:docMk/>
            <pc:sldMk cId="442984546" sldId="261"/>
            <ac:picMk id="197" creationId="{00000000-0000-0000-0000-000000000000}"/>
          </ac:picMkLst>
        </pc:picChg>
      </pc:sldChg>
    </pc:docChg>
  </pc:docChgLst>
  <pc:docChgLst>
    <pc:chgData name="Arif Tanmoy" userId="9e9d0de5-96b7-405c-975b-44140d2c4dc9" providerId="ADAL" clId="{284BEF7D-60D1-40AD-9B45-0E0664478A9E}"/>
    <pc:docChg chg="undo custSel addSld delSld modSld">
      <pc:chgData name="Arif Tanmoy" userId="9e9d0de5-96b7-405c-975b-44140d2c4dc9" providerId="ADAL" clId="{284BEF7D-60D1-40AD-9B45-0E0664478A9E}" dt="2023-06-09T06:39:32.004" v="221" actId="47"/>
      <pc:docMkLst>
        <pc:docMk/>
      </pc:docMkLst>
      <pc:sldChg chg="del">
        <pc:chgData name="Arif Tanmoy" userId="9e9d0de5-96b7-405c-975b-44140d2c4dc9" providerId="ADAL" clId="{284BEF7D-60D1-40AD-9B45-0E0664478A9E}" dt="2023-06-09T06:26:01.598" v="1" actId="47"/>
        <pc:sldMkLst>
          <pc:docMk/>
          <pc:sldMk cId="0" sldId="256"/>
        </pc:sldMkLst>
      </pc:sldChg>
      <pc:sldChg chg="modSp new del mod">
        <pc:chgData name="Arif Tanmoy" userId="9e9d0de5-96b7-405c-975b-44140d2c4dc9" providerId="ADAL" clId="{284BEF7D-60D1-40AD-9B45-0E0664478A9E}" dt="2023-06-09T06:27:51.929" v="42" actId="47"/>
        <pc:sldMkLst>
          <pc:docMk/>
          <pc:sldMk cId="1570719321" sldId="257"/>
        </pc:sldMkLst>
        <pc:spChg chg="mod">
          <ac:chgData name="Arif Tanmoy" userId="9e9d0de5-96b7-405c-975b-44140d2c4dc9" providerId="ADAL" clId="{284BEF7D-60D1-40AD-9B45-0E0664478A9E}" dt="2023-06-09T06:26:36.294" v="40" actId="403"/>
          <ac:spMkLst>
            <pc:docMk/>
            <pc:sldMk cId="1570719321" sldId="257"/>
            <ac:spMk id="2" creationId="{C3F0EE85-7CB2-0317-A9A5-A4E1BC1CFBB3}"/>
          </ac:spMkLst>
        </pc:spChg>
      </pc:sldChg>
      <pc:sldChg chg="modSp new mod">
        <pc:chgData name="Arif Tanmoy" userId="9e9d0de5-96b7-405c-975b-44140d2c4dc9" providerId="ADAL" clId="{284BEF7D-60D1-40AD-9B45-0E0664478A9E}" dt="2023-06-09T06:35:16.250" v="220" actId="20577"/>
        <pc:sldMkLst>
          <pc:docMk/>
          <pc:sldMk cId="2237684700" sldId="258"/>
        </pc:sldMkLst>
        <pc:spChg chg="mod">
          <ac:chgData name="Arif Tanmoy" userId="9e9d0de5-96b7-405c-975b-44140d2c4dc9" providerId="ADAL" clId="{284BEF7D-60D1-40AD-9B45-0E0664478A9E}" dt="2023-06-09T06:35:16.250" v="220" actId="20577"/>
          <ac:spMkLst>
            <pc:docMk/>
            <pc:sldMk cId="2237684700" sldId="258"/>
            <ac:spMk id="2" creationId="{D1292F89-5A2D-8E29-97CF-AF2EC627DF6C}"/>
          </ac:spMkLst>
        </pc:spChg>
        <pc:spChg chg="mod">
          <ac:chgData name="Arif Tanmoy" userId="9e9d0de5-96b7-405c-975b-44140d2c4dc9" providerId="ADAL" clId="{284BEF7D-60D1-40AD-9B45-0E0664478A9E}" dt="2023-06-09T06:35:00.372" v="210" actId="20577"/>
          <ac:spMkLst>
            <pc:docMk/>
            <pc:sldMk cId="2237684700" sldId="258"/>
            <ac:spMk id="3" creationId="{0AF6EC2B-605E-A09E-5045-D0BED4984DCC}"/>
          </ac:spMkLst>
        </pc:spChg>
      </pc:sldChg>
      <pc:sldChg chg="addSp delSp modSp new mod modClrScheme chgLayout">
        <pc:chgData name="Arif Tanmoy" userId="9e9d0de5-96b7-405c-975b-44140d2c4dc9" providerId="ADAL" clId="{284BEF7D-60D1-40AD-9B45-0E0664478A9E}" dt="2023-06-09T06:33:44.319" v="132" actId="948"/>
        <pc:sldMkLst>
          <pc:docMk/>
          <pc:sldMk cId="1146824490" sldId="259"/>
        </pc:sldMkLst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2" creationId="{CAD26137-34E9-3E8E-2386-25D4BCCD03F4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3" creationId="{0C15C4DA-5F06-F4CC-54C6-4B715244BC37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4" creationId="{E891E738-D57B-F67B-7B1E-47E544FA4575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5" creationId="{F112C3BE-383E-1161-29C9-3D94FBF2A9BD}"/>
          </ac:spMkLst>
        </pc:spChg>
        <pc:spChg chg="del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6" creationId="{29255987-1B96-E6FF-F350-0175E843A2C1}"/>
          </ac:spMkLst>
        </pc:spChg>
        <pc:spChg chg="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7" creationId="{3E262400-6E53-EF96-243A-AA7BB5B43556}"/>
          </ac:spMkLst>
        </pc:spChg>
        <pc:spChg chg="add del mod">
          <ac:chgData name="Arif Tanmoy" userId="9e9d0de5-96b7-405c-975b-44140d2c4dc9" providerId="ADAL" clId="{284BEF7D-60D1-40AD-9B45-0E0664478A9E}" dt="2023-06-09T06:28:10.933" v="44"/>
          <ac:spMkLst>
            <pc:docMk/>
            <pc:sldMk cId="1146824490" sldId="259"/>
            <ac:spMk id="8" creationId="{7735C8AA-4361-C693-FFBD-1A23BCD05F4F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9" creationId="{AF35F89C-D2F1-B344-4E9D-9A158554BC92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0" creationId="{52E254B9-B3A8-395A-45CA-365F8EB20DE3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1" creationId="{91A0A7C1-523B-7BF1-46A9-285718305C44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2" creationId="{DDF6EA3D-9733-1FE7-467C-7AB2B5EBCDE8}"/>
          </ac:spMkLst>
        </pc:spChg>
        <pc:spChg chg="add del mod">
          <ac:chgData name="Arif Tanmoy" userId="9e9d0de5-96b7-405c-975b-44140d2c4dc9" providerId="ADAL" clId="{284BEF7D-60D1-40AD-9B45-0E0664478A9E}" dt="2023-06-09T06:28:17.840" v="45" actId="700"/>
          <ac:spMkLst>
            <pc:docMk/>
            <pc:sldMk cId="1146824490" sldId="259"/>
            <ac:spMk id="13" creationId="{2FFB1693-DA13-3F1D-BADF-45FCE4EEFF37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4" creationId="{25E84BE4-491C-7ACA-D19A-E3199C617D50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5" creationId="{A8018AD7-196E-2C19-9C93-8000A7AB5125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6" creationId="{87F3CBA4-0E4B-217F-99A7-9C259B9DC85E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7" creationId="{B546224E-0488-24DD-4A4A-C3296F5A90AC}"/>
          </ac:spMkLst>
        </pc:spChg>
        <pc:spChg chg="add del mod ord">
          <ac:chgData name="Arif Tanmoy" userId="9e9d0de5-96b7-405c-975b-44140d2c4dc9" providerId="ADAL" clId="{284BEF7D-60D1-40AD-9B45-0E0664478A9E}" dt="2023-06-09T06:28:36.992" v="48" actId="700"/>
          <ac:spMkLst>
            <pc:docMk/>
            <pc:sldMk cId="1146824490" sldId="259"/>
            <ac:spMk id="18" creationId="{E344DCD7-B3DC-1C7C-9B49-8B43C8C111BE}"/>
          </ac:spMkLst>
        </pc:spChg>
        <pc:spChg chg="add del mod ord">
          <ac:chgData name="Arif Tanmoy" userId="9e9d0de5-96b7-405c-975b-44140d2c4dc9" providerId="ADAL" clId="{284BEF7D-60D1-40AD-9B45-0E0664478A9E}" dt="2023-06-09T06:32:32.560" v="126" actId="20577"/>
          <ac:spMkLst>
            <pc:docMk/>
            <pc:sldMk cId="1146824490" sldId="259"/>
            <ac:spMk id="19" creationId="{F50BFF66-9BD2-212D-2F17-F07C2BBEE549}"/>
          </ac:spMkLst>
        </pc:spChg>
        <pc:spChg chg="add del 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20" creationId="{7803D660-EE37-599E-87B2-21BCECEBEA6F}"/>
          </ac:spMkLst>
        </pc:spChg>
        <pc:spChg chg="add del 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21" creationId="{2907E4F0-22EF-48F9-94D8-25EE6718644E}"/>
          </ac:spMkLst>
        </pc:spChg>
        <pc:spChg chg="add del mod ord">
          <ac:chgData name="Arif Tanmoy" userId="9e9d0de5-96b7-405c-975b-44140d2c4dc9" providerId="ADAL" clId="{284BEF7D-60D1-40AD-9B45-0E0664478A9E}" dt="2023-06-09T06:29:58.160" v="68" actId="700"/>
          <ac:spMkLst>
            <pc:docMk/>
            <pc:sldMk cId="1146824490" sldId="259"/>
            <ac:spMk id="22" creationId="{8E86ACB1-8237-5272-35A8-9EA929BEF6DD}"/>
          </ac:spMkLst>
        </pc:spChg>
        <pc:spChg chg="add mod">
          <ac:chgData name="Arif Tanmoy" userId="9e9d0de5-96b7-405c-975b-44140d2c4dc9" providerId="ADAL" clId="{284BEF7D-60D1-40AD-9B45-0E0664478A9E}" dt="2023-06-09T06:31:34.225" v="83" actId="255"/>
          <ac:spMkLst>
            <pc:docMk/>
            <pc:sldMk cId="1146824490" sldId="259"/>
            <ac:spMk id="23" creationId="{2984E703-3465-3F83-82FF-847AE2C00B09}"/>
          </ac:spMkLst>
        </pc:spChg>
        <pc:spChg chg="add mod">
          <ac:chgData name="Arif Tanmoy" userId="9e9d0de5-96b7-405c-975b-44140d2c4dc9" providerId="ADAL" clId="{284BEF7D-60D1-40AD-9B45-0E0664478A9E}" dt="2023-06-09T06:33:44.319" v="132" actId="948"/>
          <ac:spMkLst>
            <pc:docMk/>
            <pc:sldMk cId="1146824490" sldId="259"/>
            <ac:spMk id="24" creationId="{CBDE20A6-DBF7-97C4-B794-5BBCA7ECCB25}"/>
          </ac:spMkLst>
        </pc:spChg>
      </pc:sldChg>
      <pc:sldChg chg="addSp delSp modSp new del mod modClrScheme chgLayout">
        <pc:chgData name="Arif Tanmoy" userId="9e9d0de5-96b7-405c-975b-44140d2c4dc9" providerId="ADAL" clId="{284BEF7D-60D1-40AD-9B45-0E0664478A9E}" dt="2023-06-09T06:39:32.004" v="221" actId="47"/>
        <pc:sldMkLst>
          <pc:docMk/>
          <pc:sldMk cId="1847629160" sldId="260"/>
        </pc:sldMkLst>
        <pc:spChg chg="del mod ord">
          <ac:chgData name="Arif Tanmoy" userId="9e9d0de5-96b7-405c-975b-44140d2c4dc9" providerId="ADAL" clId="{284BEF7D-60D1-40AD-9B45-0E0664478A9E}" dt="2023-06-09T06:30:19.343" v="70" actId="700"/>
          <ac:spMkLst>
            <pc:docMk/>
            <pc:sldMk cId="1847629160" sldId="260"/>
            <ac:spMk id="2" creationId="{C810AB55-051D-E7F7-E4BA-5A8CABFEAAA8}"/>
          </ac:spMkLst>
        </pc:spChg>
        <pc:spChg chg="mod ord">
          <ac:chgData name="Arif Tanmoy" userId="9e9d0de5-96b7-405c-975b-44140d2c4dc9" providerId="ADAL" clId="{284BEF7D-60D1-40AD-9B45-0E0664478A9E}" dt="2023-06-09T06:30:19.343" v="70" actId="700"/>
          <ac:spMkLst>
            <pc:docMk/>
            <pc:sldMk cId="1847629160" sldId="260"/>
            <ac:spMk id="3" creationId="{013E6199-99F9-FDE7-DB2B-4333D8147FF1}"/>
          </ac:spMkLst>
        </pc:spChg>
        <pc:spChg chg="add del mod ord">
          <ac:chgData name="Arif Tanmoy" userId="9e9d0de5-96b7-405c-975b-44140d2c4dc9" providerId="ADAL" clId="{284BEF7D-60D1-40AD-9B45-0E0664478A9E}" dt="2023-06-09T06:30:23.520" v="71" actId="478"/>
          <ac:spMkLst>
            <pc:docMk/>
            <pc:sldMk cId="1847629160" sldId="260"/>
            <ac:spMk id="4" creationId="{8CF7CFA8-A0D6-C7B1-32DE-16F46599DE93}"/>
          </ac:spMkLst>
        </pc:spChg>
        <pc:spChg chg="add del mod ord">
          <ac:chgData name="Arif Tanmoy" userId="9e9d0de5-96b7-405c-975b-44140d2c4dc9" providerId="ADAL" clId="{284BEF7D-60D1-40AD-9B45-0E0664478A9E}" dt="2023-06-09T06:30:43.003" v="76" actId="20577"/>
          <ac:spMkLst>
            <pc:docMk/>
            <pc:sldMk cId="1847629160" sldId="260"/>
            <ac:spMk id="5" creationId="{3230DA82-650A-D057-191B-7AEF20C46ECA}"/>
          </ac:spMkLst>
        </pc:spChg>
        <pc:spChg chg="add del mod ord">
          <ac:chgData name="Arif Tanmoy" userId="9e9d0de5-96b7-405c-975b-44140d2c4dc9" providerId="ADAL" clId="{284BEF7D-60D1-40AD-9B45-0E0664478A9E}" dt="2023-06-09T06:30:29.348" v="72" actId="478"/>
          <ac:spMkLst>
            <pc:docMk/>
            <pc:sldMk cId="1847629160" sldId="260"/>
            <ac:spMk id="6" creationId="{B8F54071-76D1-172B-4E7A-711E24B4E8D6}"/>
          </ac:spMkLst>
        </pc:spChg>
      </pc:sldChg>
      <pc:sldMasterChg chg="delSldLayout">
        <pc:chgData name="Arif Tanmoy" userId="9e9d0de5-96b7-405c-975b-44140d2c4dc9" providerId="ADAL" clId="{284BEF7D-60D1-40AD-9B45-0E0664478A9E}" dt="2023-06-09T06:39:32.004" v="221" actId="47"/>
        <pc:sldMasterMkLst>
          <pc:docMk/>
          <pc:sldMasterMk cId="0" sldId="2147483648"/>
        </pc:sldMasterMkLst>
        <pc:sldLayoutChg chg="del">
          <pc:chgData name="Arif Tanmoy" userId="9e9d0de5-96b7-405c-975b-44140d2c4dc9" providerId="ADAL" clId="{284BEF7D-60D1-40AD-9B45-0E0664478A9E}" dt="2023-06-09T06:26:01.598" v="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rif Tanmoy" userId="9e9d0de5-96b7-405c-975b-44140d2c4dc9" providerId="ADAL" clId="{284BEF7D-60D1-40AD-9B45-0E0664478A9E}" dt="2023-06-09T06:27:51.929" v="42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rif Tanmoy" userId="9e9d0de5-96b7-405c-975b-44140d2c4dc9" providerId="ADAL" clId="{284BEF7D-60D1-40AD-9B45-0E0664478A9E}" dt="2023-06-09T06:39:32.004" v="221" actId="47"/>
          <pc:sldLayoutMkLst>
            <pc:docMk/>
            <pc:sldMasterMk cId="0" sldId="2147483648"/>
            <pc:sldLayoutMk cId="0" sldId="2147483656"/>
          </pc:sldLayoutMkLst>
        </pc:sldLayoutChg>
      </pc:sldMasterChg>
    </pc:docChg>
  </pc:docChgLst>
  <pc:docChgLst>
    <pc:chgData name="Arif Tanmoy" userId="9e9d0de5-96b7-405c-975b-44140d2c4dc9" providerId="ADAL" clId="{2FCDAEF5-A48C-4164-A723-24D75518529F}"/>
    <pc:docChg chg="custSel delSld modSld">
      <pc:chgData name="Arif Tanmoy" userId="9e9d0de5-96b7-405c-975b-44140d2c4dc9" providerId="ADAL" clId="{2FCDAEF5-A48C-4164-A723-24D75518529F}" dt="2023-06-09T06:17:41.098" v="1" actId="478"/>
      <pc:docMkLst>
        <pc:docMk/>
      </pc:docMkLst>
      <pc:sldChg chg="delSp mod">
        <pc:chgData name="Arif Tanmoy" userId="9e9d0de5-96b7-405c-975b-44140d2c4dc9" providerId="ADAL" clId="{2FCDAEF5-A48C-4164-A723-24D75518529F}" dt="2023-06-09T06:17:41.098" v="1" actId="478"/>
        <pc:sldMkLst>
          <pc:docMk/>
          <pc:sldMk cId="0" sldId="256"/>
        </pc:sldMkLst>
        <pc:spChg chg="del">
          <ac:chgData name="Arif Tanmoy" userId="9e9d0de5-96b7-405c-975b-44140d2c4dc9" providerId="ADAL" clId="{2FCDAEF5-A48C-4164-A723-24D75518529F}" dt="2023-06-09T06:17:41.098" v="1" actId="478"/>
          <ac:spMkLst>
            <pc:docMk/>
            <pc:sldMk cId="0" sldId="256"/>
            <ac:spMk id="113" creationId="{00000000-0000-0000-0000-000000000000}"/>
          </ac:spMkLst>
        </pc:spChg>
        <pc:grpChg chg="del">
          <ac:chgData name="Arif Tanmoy" userId="9e9d0de5-96b7-405c-975b-44140d2c4dc9" providerId="ADAL" clId="{2FCDAEF5-A48C-4164-A723-24D75518529F}" dt="2023-06-09T06:17:41.098" v="1" actId="478"/>
          <ac:grpSpMkLst>
            <pc:docMk/>
            <pc:sldMk cId="0" sldId="256"/>
            <ac:grpSpMk id="114" creationId="{00000000-0000-0000-0000-000000000000}"/>
          </ac:grpSpMkLst>
        </pc:grpChg>
        <pc:grpChg chg="del">
          <ac:chgData name="Arif Tanmoy" userId="9e9d0de5-96b7-405c-975b-44140d2c4dc9" providerId="ADAL" clId="{2FCDAEF5-A48C-4164-A723-24D75518529F}" dt="2023-06-09T06:17:41.098" v="1" actId="478"/>
          <ac:grpSpMkLst>
            <pc:docMk/>
            <pc:sldMk cId="0" sldId="256"/>
            <ac:grpSpMk id="117" creationId="{00000000-0000-0000-0000-000000000000}"/>
          </ac:grpSpMkLst>
        </pc:grpChg>
        <pc:picChg chg="del">
          <ac:chgData name="Arif Tanmoy" userId="9e9d0de5-96b7-405c-975b-44140d2c4dc9" providerId="ADAL" clId="{2FCDAEF5-A48C-4164-A723-24D75518529F}" dt="2023-06-09T06:17:41.098" v="1" actId="478"/>
          <ac:picMkLst>
            <pc:docMk/>
            <pc:sldMk cId="0" sldId="256"/>
            <ac:picMk id="120" creationId="{00000000-0000-0000-0000-000000000000}"/>
          </ac:picMkLst>
        </pc:picChg>
        <pc:picChg chg="del">
          <ac:chgData name="Arif Tanmoy" userId="9e9d0de5-96b7-405c-975b-44140d2c4dc9" providerId="ADAL" clId="{2FCDAEF5-A48C-4164-A723-24D75518529F}" dt="2023-06-09T06:17:41.098" v="1" actId="478"/>
          <ac:picMkLst>
            <pc:docMk/>
            <pc:sldMk cId="0" sldId="256"/>
            <ac:picMk id="121" creationId="{00000000-0000-0000-0000-000000000000}"/>
          </ac:picMkLst>
        </pc:picChg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5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2237684700" sldId="25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1146824490" sldId="25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494068965" sldId="26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442984546" sldId="26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3296917469" sldId="26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779760802" sldId="26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1048173109" sldId="26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3456029072" sldId="26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4034120084" sldId="266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2776768333" sldId="26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2126491148" sldId="26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2972387456" sldId="26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938452895" sldId="27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1411755117" sldId="27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1069537730" sldId="27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3414656017" sldId="27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6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7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6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7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8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89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0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1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2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3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4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5"/>
        </pc:sldMkLst>
      </pc:sldChg>
      <pc:sldChg chg="del">
        <pc:chgData name="Arif Tanmoy" userId="9e9d0de5-96b7-405c-975b-44140d2c4dc9" providerId="ADAL" clId="{2FCDAEF5-A48C-4164-A723-24D75518529F}" dt="2023-06-09T06:17:38.055" v="0" actId="47"/>
        <pc:sldMkLst>
          <pc:docMk/>
          <pc:sldMk cId="0" sldId="296"/>
        </pc:sldMkLst>
      </pc:sldChg>
      <pc:sldMasterChg chg="delSldLayout">
        <pc:chgData name="Arif Tanmoy" userId="9e9d0de5-96b7-405c-975b-44140d2c4dc9" providerId="ADAL" clId="{2FCDAEF5-A48C-4164-A723-24D75518529F}" dt="2023-06-09T06:17:38.055" v="0" actId="47"/>
        <pc:sldMasterMkLst>
          <pc:docMk/>
          <pc:sldMasterMk cId="0" sldId="2147483648"/>
        </pc:sldMasterMkLst>
        <pc:sldLayoutChg chg="del">
          <pc:chgData name="Arif Tanmoy" userId="9e9d0de5-96b7-405c-975b-44140d2c4dc9" providerId="ADAL" clId="{2FCDAEF5-A48C-4164-A723-24D75518529F}" dt="2023-06-09T06:17:38.055" v="0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rif Tanmoy" userId="9e9d0de5-96b7-405c-975b-44140d2c4dc9" providerId="ADAL" clId="{2FCDAEF5-A48C-4164-A723-24D75518529F}" dt="2023-06-09T06:17:38.055" v="0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" name="Google Shape;59;p28"/>
          <p:cNvGrpSpPr/>
          <p:nvPr/>
        </p:nvGrpSpPr>
        <p:grpSpPr>
          <a:xfrm>
            <a:off x="195233" y="5847147"/>
            <a:ext cx="11876690" cy="831461"/>
            <a:chOff x="157655" y="5847147"/>
            <a:chExt cx="11876690" cy="831461"/>
          </a:xfrm>
        </p:grpSpPr>
        <p:pic>
          <p:nvPicPr>
            <p:cNvPr id="60" name="Google Shape;60;p28" descr="Pad-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" name="Google Shape;61;p28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" name="Google Shape;71;p29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72" name="Google Shape;72;p29" descr="Pad-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" name="Google Shape;73;p29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9" name="Google Shape;79;p30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80" name="Google Shape;80;p30" descr="Pad-.jp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Google Shape;81;p30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3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16" name="Google Shape;16;p23" descr="Pad-.jp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Google Shape;17;p23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58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F89-5A2D-8E29-97CF-AF2EC627D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SRA Upload to NCBI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6EC2B-605E-A09E-5045-D0BED4984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200" b="1" dirty="0"/>
              <a:t>Preonath Chondrow Dev</a:t>
            </a:r>
          </a:p>
          <a:p>
            <a:r>
              <a:rPr lang="en-US" sz="2800" dirty="0"/>
              <a:t>Bioinformatician</a:t>
            </a:r>
          </a:p>
          <a:p>
            <a:r>
              <a:rPr lang="en-US" sz="2800" dirty="0"/>
              <a:t>Child Health Research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1CB-F99C-A8C9-1C67-66C3B0AE04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SRA Submission: </a:t>
            </a:r>
            <a:r>
              <a:rPr lang="en-US" sz="4000" dirty="0" err="1"/>
              <a:t>Biosample</a:t>
            </a:r>
            <a:r>
              <a:rPr lang="en-US" sz="4000" dirty="0"/>
              <a:t> Type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10</a:t>
            </a:fld>
            <a:endParaRPr lang="en-US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0F6EF3FD-E6FF-248B-40AE-08698AC8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3330" y="1453379"/>
            <a:ext cx="8805339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7676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Sample Type (Organism)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11</a:t>
            </a:fld>
            <a:endParaRPr lang="en-US"/>
          </a:p>
        </p:txBody>
      </p:sp>
      <p:pic>
        <p:nvPicPr>
          <p:cNvPr id="2" name="image7.png">
            <a:extLst>
              <a:ext uri="{FF2B5EF4-FFF2-40B4-BE49-F238E27FC236}">
                <a16:creationId xmlns:a16="http://schemas.microsoft.com/office/drawing/2014/main" id="{4A057DA9-3917-81A3-AE7E-24BDEB5F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5143" y="1443440"/>
            <a:ext cx="8841713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2649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Biosample</a:t>
            </a:r>
            <a:r>
              <a:rPr lang="en-US" sz="4000" dirty="0"/>
              <a:t> Attributes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12</a:t>
            </a:fld>
            <a:endParaRPr lang="en-US"/>
          </a:p>
        </p:txBody>
      </p:sp>
      <p:pic>
        <p:nvPicPr>
          <p:cNvPr id="3" name="image11.png">
            <a:extLst>
              <a:ext uri="{FF2B5EF4-FFF2-40B4-BE49-F238E27FC236}">
                <a16:creationId xmlns:a16="http://schemas.microsoft.com/office/drawing/2014/main" id="{29B8C849-37FB-51ED-B04C-EBF5C887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6582" y="1453379"/>
            <a:ext cx="8805339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7238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13</a:t>
            </a:fld>
            <a:endParaRPr lang="en-US"/>
          </a:p>
        </p:txBody>
      </p:sp>
      <p:pic>
        <p:nvPicPr>
          <p:cNvPr id="2" name="image4.png">
            <a:extLst>
              <a:ext uri="{FF2B5EF4-FFF2-40B4-BE49-F238E27FC236}">
                <a16:creationId xmlns:a16="http://schemas.microsoft.com/office/drawing/2014/main" id="{8C40829A-D99C-A53C-4BEA-D964ECDC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8419" y="2376744"/>
            <a:ext cx="10108800" cy="2743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38452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14</a:t>
            </a:fld>
            <a:endParaRPr lang="en-US"/>
          </a:p>
        </p:txBody>
      </p:sp>
      <p:pic>
        <p:nvPicPr>
          <p:cNvPr id="2" name="image4.png">
            <a:extLst>
              <a:ext uri="{FF2B5EF4-FFF2-40B4-BE49-F238E27FC236}">
                <a16:creationId xmlns:a16="http://schemas.microsoft.com/office/drawing/2014/main" id="{8C40829A-D99C-A53C-4BEA-D964ECDCC22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24200" y="2622550"/>
            <a:ext cx="5943600" cy="1612900"/>
          </a:xfrm>
          <a:prstGeom prst="rect">
            <a:avLst/>
          </a:prstGeom>
          <a:ln/>
        </p:spPr>
      </p:pic>
      <p:pic>
        <p:nvPicPr>
          <p:cNvPr id="3" name="image5.png">
            <a:extLst>
              <a:ext uri="{FF2B5EF4-FFF2-40B4-BE49-F238E27FC236}">
                <a16:creationId xmlns:a16="http://schemas.microsoft.com/office/drawing/2014/main" id="{5AEC66AF-6BAB-FF24-2119-BA855495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0967" y="2359199"/>
            <a:ext cx="10610066" cy="2743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1175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15</a:t>
            </a:fld>
            <a:endParaRPr lang="en-US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378C561-6A2A-DD46-E4C2-B4269C3A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5835" y="1453379"/>
            <a:ext cx="9144000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6953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16</a:t>
            </a:fld>
            <a:endParaRPr lang="en-US"/>
          </a:p>
        </p:txBody>
      </p:sp>
      <p:pic>
        <p:nvPicPr>
          <p:cNvPr id="2" name="image12.png">
            <a:extLst>
              <a:ext uri="{FF2B5EF4-FFF2-40B4-BE49-F238E27FC236}">
                <a16:creationId xmlns:a16="http://schemas.microsoft.com/office/drawing/2014/main" id="{98509872-BB77-B115-B1A1-6131E957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106" y="1143000"/>
            <a:ext cx="10237788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1465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IBM Aspera Connect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2</a:t>
            </a:fld>
            <a:endParaRPr lang="en-US"/>
          </a:p>
        </p:txBody>
      </p:sp>
      <p:pic>
        <p:nvPicPr>
          <p:cNvPr id="3" name="image14.png">
            <a:extLst>
              <a:ext uri="{FF2B5EF4-FFF2-40B4-BE49-F238E27FC236}">
                <a16:creationId xmlns:a16="http://schemas.microsoft.com/office/drawing/2014/main" id="{58DCE90E-7392-F055-3656-22F55B32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16607" y="1288110"/>
            <a:ext cx="8733455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4682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Welcome to NCBI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3</a:t>
            </a:fld>
            <a:endParaRPr lang="en-US"/>
          </a:p>
        </p:txBody>
      </p:sp>
      <p:pic>
        <p:nvPicPr>
          <p:cNvPr id="2" name="image13.png">
            <a:extLst>
              <a:ext uri="{FF2B5EF4-FFF2-40B4-BE49-F238E27FC236}">
                <a16:creationId xmlns:a16="http://schemas.microsoft.com/office/drawing/2014/main" id="{387235B5-5CE2-BC00-A80F-4150FD50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00843" y="1321902"/>
            <a:ext cx="8990313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9406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Submission Portal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4</a:t>
            </a:fld>
            <a:endParaRPr lang="en-US"/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65567B7C-7FFE-F47D-08A7-1465713F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14709" y="1302024"/>
            <a:ext cx="8769247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4298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GenBank / SRA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5</a:t>
            </a:fld>
            <a:endParaRPr lang="en-US"/>
          </a:p>
        </p:txBody>
      </p:sp>
      <p:pic>
        <p:nvPicPr>
          <p:cNvPr id="2" name="image15.png">
            <a:extLst>
              <a:ext uri="{FF2B5EF4-FFF2-40B4-BE49-F238E27FC236}">
                <a16:creationId xmlns:a16="http://schemas.microsoft.com/office/drawing/2014/main" id="{4DF4C430-64C5-D893-2D19-EE96700C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6340" y="1322457"/>
            <a:ext cx="8841713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9691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Submission Portal : Sequence Read Archive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6</a:t>
            </a:fld>
            <a:endParaRPr lang="en-US"/>
          </a:p>
        </p:txBody>
      </p:sp>
      <p:pic>
        <p:nvPicPr>
          <p:cNvPr id="3" name="image8.png">
            <a:extLst>
              <a:ext uri="{FF2B5EF4-FFF2-40B4-BE49-F238E27FC236}">
                <a16:creationId xmlns:a16="http://schemas.microsoft.com/office/drawing/2014/main" id="{DB39F953-3F51-3CDC-4E89-AA048B82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11376" y="1296504"/>
            <a:ext cx="8769247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7976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SRA Submission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7</a:t>
            </a:fld>
            <a:endParaRPr lang="en-US"/>
          </a:p>
        </p:txBody>
      </p:sp>
      <p:pic>
        <p:nvPicPr>
          <p:cNvPr id="2" name="image3.png">
            <a:extLst>
              <a:ext uri="{FF2B5EF4-FFF2-40B4-BE49-F238E27FC236}">
                <a16:creationId xmlns:a16="http://schemas.microsoft.com/office/drawing/2014/main" id="{F1281822-7BEB-923E-908D-E8EFDCA3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93330" y="1320859"/>
            <a:ext cx="8805339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4817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SRA Submission: General Info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8</a:t>
            </a:fld>
            <a:endParaRPr lang="en-US"/>
          </a:p>
        </p:txBody>
      </p:sp>
      <p:pic>
        <p:nvPicPr>
          <p:cNvPr id="3" name="image2.png">
            <a:extLst>
              <a:ext uri="{FF2B5EF4-FFF2-40B4-BE49-F238E27FC236}">
                <a16:creationId xmlns:a16="http://schemas.microsoft.com/office/drawing/2014/main" id="{D1F43174-A819-D68E-F58F-175EB768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25855" y="1453379"/>
            <a:ext cx="8805339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5602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0BFF66-9BD2-212D-2F17-F07C2BBE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SRA Submission: Project Info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2400-6E53-EF96-243A-AA7BB5B4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9</a:t>
            </a:fld>
            <a:endParaRPr lang="en-US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41EE3461-CBE7-9839-DB6D-2D48CD939A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11376" y="1453379"/>
            <a:ext cx="8769247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3412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69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SRA Upload to NCBI</vt:lpstr>
      <vt:lpstr>IBM Aspera Connect</vt:lpstr>
      <vt:lpstr>Welcome to NCBI</vt:lpstr>
      <vt:lpstr>Submission Portal</vt:lpstr>
      <vt:lpstr>GenBank / SRA</vt:lpstr>
      <vt:lpstr>Submission Portal : Sequence Read Archive</vt:lpstr>
      <vt:lpstr>SRA Submission</vt:lpstr>
      <vt:lpstr>SRA Submission: General Info</vt:lpstr>
      <vt:lpstr>SRA Submission: Project Info</vt:lpstr>
      <vt:lpstr>SRA Submission: Biosample Type</vt:lpstr>
      <vt:lpstr>Sample Type (Organism)</vt:lpstr>
      <vt:lpstr>Biosample Attributes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Senjuti Saha</dc:creator>
  <cp:lastModifiedBy>Preonath  Chondrow Dev</cp:lastModifiedBy>
  <cp:revision>2</cp:revision>
  <dcterms:created xsi:type="dcterms:W3CDTF">2020-04-22T06:57:31Z</dcterms:created>
  <dcterms:modified xsi:type="dcterms:W3CDTF">2023-06-10T02:16:40Z</dcterms:modified>
</cp:coreProperties>
</file>