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D50785D-75E9-4B53-96FC-65E0C70D8BF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submit.ncbi.nlm.nih.gov/biosample/template/?organism-organism_name=&amp;organism-taxonomy_id=&amp;package-0=MIGS.vi&amp;package-1=MIGS.vi.wastewater.6.0&amp;action=definition" TargetMode="External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06520" y="2520"/>
            <a:ext cx="909792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Registering BioSamples.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779400" y="2520"/>
            <a:ext cx="855180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26720" y="2520"/>
            <a:ext cx="985752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996480" y="2520"/>
            <a:ext cx="8118000" cy="5669640"/>
          </a:xfrm>
          <a:prstGeom prst="rect">
            <a:avLst/>
          </a:prstGeom>
          <a:ln>
            <a:noFill/>
          </a:ln>
        </p:spPr>
      </p:pic>
      <p:sp>
        <p:nvSpPr>
          <p:cNvPr id="76" name="TextShape 3"/>
          <p:cNvSpPr txBox="1"/>
          <p:nvPr/>
        </p:nvSpPr>
        <p:spPr>
          <a:xfrm>
            <a:off x="0" y="476640"/>
            <a:ext cx="1165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Template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398240" y="2520"/>
            <a:ext cx="7314480" cy="5669640"/>
          </a:xfrm>
          <a:prstGeom prst="rect">
            <a:avLst/>
          </a:prstGeom>
          <a:ln>
            <a:noFill/>
          </a:ln>
        </p:spPr>
      </p:pic>
      <p:sp>
        <p:nvSpPr>
          <p:cNvPr id="79" name="TextShape 2"/>
          <p:cNvSpPr txBox="1"/>
          <p:nvPr/>
        </p:nvSpPr>
        <p:spPr>
          <a:xfrm>
            <a:off x="360" y="476640"/>
            <a:ext cx="55940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Template.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Download excel.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Fill up and upload. 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Example and attribute details are in next 2 slides 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177920" y="2520"/>
            <a:ext cx="7755120" cy="5669640"/>
          </a:xfrm>
          <a:prstGeom prst="rect">
            <a:avLst/>
          </a:prstGeom>
          <a:ln>
            <a:noFill/>
          </a:ln>
        </p:spPr>
      </p:pic>
      <p:sp>
        <p:nvSpPr>
          <p:cNvPr id="83" name="TextShape 3"/>
          <p:cNvSpPr txBox="1"/>
          <p:nvPr/>
        </p:nvSpPr>
        <p:spPr>
          <a:xfrm>
            <a:off x="6400800" y="1737360"/>
            <a:ext cx="2233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Example BioSample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Shape 4"/>
          <p:cNvSpPr txBox="1"/>
          <p:nvPr/>
        </p:nvSpPr>
        <p:spPr>
          <a:xfrm>
            <a:off x="360" y="476640"/>
            <a:ext cx="1165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Template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895680" y="2520"/>
            <a:ext cx="8319600" cy="5669640"/>
          </a:xfrm>
          <a:prstGeom prst="rect">
            <a:avLst/>
          </a:prstGeom>
          <a:ln>
            <a:noFill/>
          </a:ln>
        </p:spPr>
      </p:pic>
      <p:sp>
        <p:nvSpPr>
          <p:cNvPr id="88" name="TextShape 3"/>
          <p:cNvSpPr txBox="1"/>
          <p:nvPr/>
        </p:nvSpPr>
        <p:spPr>
          <a:xfrm>
            <a:off x="2834640" y="1326600"/>
            <a:ext cx="7297920" cy="18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700" spc="-1" strike="noStrike">
                <a:latin typeface="Arial"/>
                <a:hlinkClick r:id="rId2"/>
              </a:rPr>
              <a:t>https://submit.ncbi.nlm.nih.gov/biosample/template/?organism-organism_name=&amp;organism-taxonomy_id=&amp;package-0=MIGS.vi&amp;package-1=MIGS.vi.wastewater.6.0&amp;action=definition</a:t>
            </a:r>
            <a:r>
              <a:rPr b="0" lang="en-US" sz="700" spc="-1" strike="noStrike">
                <a:latin typeface="Arial"/>
              </a:rPr>
              <a:t> 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9" name="TextShape 4"/>
          <p:cNvSpPr txBox="1"/>
          <p:nvPr/>
        </p:nvSpPr>
        <p:spPr>
          <a:xfrm>
            <a:off x="360" y="476640"/>
            <a:ext cx="1165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Template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531080" y="2520"/>
            <a:ext cx="7048440" cy="566964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720" y="476640"/>
            <a:ext cx="14778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Back to 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Submission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page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217600" y="2520"/>
            <a:ext cx="567576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5480" y="956160"/>
            <a:ext cx="10079640" cy="3762720"/>
          </a:xfrm>
          <a:prstGeom prst="rect">
            <a:avLst/>
          </a:prstGeom>
          <a:ln>
            <a:noFill/>
          </a:ln>
        </p:spPr>
      </p:pic>
      <p:sp>
        <p:nvSpPr>
          <p:cNvPr id="99" name="TextShape 3"/>
          <p:cNvSpPr txBox="1"/>
          <p:nvPr/>
        </p:nvSpPr>
        <p:spPr>
          <a:xfrm>
            <a:off x="457200" y="5015520"/>
            <a:ext cx="4696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After uploading, review the data and submit.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887400" y="2520"/>
            <a:ext cx="833580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5480" y="404280"/>
            <a:ext cx="10079640" cy="486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45600" y="2520"/>
            <a:ext cx="941940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337680" y="2520"/>
            <a:ext cx="943560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5480" y="281160"/>
            <a:ext cx="10079640" cy="511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Skipping BioSample now to complete project registration.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623160" y="1768680"/>
            <a:ext cx="8886600" cy="443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038320" y="1414800"/>
            <a:ext cx="603432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2023-02-14T12:27:30Z</dcterms:created>
  <dc:creator/>
  <dc:description/>
  <dc:language>en-US</dc:language>
  <cp:lastModifiedBy/>
  <dcterms:modified xsi:type="dcterms:W3CDTF">2023-02-14T13:18:23Z</dcterms:modified>
  <cp:revision>1</cp:revision>
  <dc:subject/>
  <dc:title/>
</cp:coreProperties>
</file>