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E3186C-BF49-41AD-A34B-034E36082A85}" v="147" dt="2023-01-12T21:27:53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0" autoAdjust="0"/>
  </p:normalViewPr>
  <p:slideViewPr>
    <p:cSldViewPr snapToGrid="0" showGuides="1">
      <p:cViewPr varScale="1">
        <p:scale>
          <a:sx n="76" d="100"/>
          <a:sy n="76" d="100"/>
        </p:scale>
        <p:origin x="610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f Tanmoy" userId="9e9d0de5-96b7-405c-975b-44140d2c4dc9" providerId="ADAL" clId="{F1E3186C-BF49-41AD-A34B-034E36082A85}"/>
    <pc:docChg chg="undo redo custSel addSld delSld modSld">
      <pc:chgData name="Arif Tanmoy" userId="9e9d0de5-96b7-405c-975b-44140d2c4dc9" providerId="ADAL" clId="{F1E3186C-BF49-41AD-A34B-034E36082A85}" dt="2023-01-13T10:36:32.845" v="541" actId="1076"/>
      <pc:docMkLst>
        <pc:docMk/>
      </pc:docMkLst>
      <pc:sldChg chg="new del">
        <pc:chgData name="Arif Tanmoy" userId="9e9d0de5-96b7-405c-975b-44140d2c4dc9" providerId="ADAL" clId="{F1E3186C-BF49-41AD-A34B-034E36082A85}" dt="2023-01-13T10:23:07.338" v="434" actId="47"/>
        <pc:sldMkLst>
          <pc:docMk/>
          <pc:sldMk cId="1030447604" sldId="256"/>
        </pc:sldMkLst>
      </pc:sldChg>
      <pc:sldChg chg="addSp delSp modSp new mod modNotesTx">
        <pc:chgData name="Arif Tanmoy" userId="9e9d0de5-96b7-405c-975b-44140d2c4dc9" providerId="ADAL" clId="{F1E3186C-BF49-41AD-A34B-034E36082A85}" dt="2023-01-13T10:36:32.845" v="541" actId="1076"/>
        <pc:sldMkLst>
          <pc:docMk/>
          <pc:sldMk cId="1965662474" sldId="257"/>
        </pc:sldMkLst>
        <pc:spChg chg="del">
          <ac:chgData name="Arif Tanmoy" userId="9e9d0de5-96b7-405c-975b-44140d2c4dc9" providerId="ADAL" clId="{F1E3186C-BF49-41AD-A34B-034E36082A85}" dt="2023-01-12T20:50:36.630" v="61" actId="478"/>
          <ac:spMkLst>
            <pc:docMk/>
            <pc:sldMk cId="1965662474" sldId="257"/>
            <ac:spMk id="2" creationId="{61BE3F22-917F-37A0-44DD-666A8A42188F}"/>
          </ac:spMkLst>
        </pc:spChg>
        <pc:spChg chg="add mod">
          <ac:chgData name="Arif Tanmoy" userId="9e9d0de5-96b7-405c-975b-44140d2c4dc9" providerId="ADAL" clId="{F1E3186C-BF49-41AD-A34B-034E36082A85}" dt="2023-01-13T10:36:32.845" v="541" actId="1076"/>
          <ac:spMkLst>
            <pc:docMk/>
            <pc:sldMk cId="1965662474" sldId="257"/>
            <ac:spMk id="3" creationId="{430618EF-561F-E595-3C54-C1EB3A5E1866}"/>
          </ac:spMkLst>
        </pc:spChg>
        <pc:spChg chg="del">
          <ac:chgData name="Arif Tanmoy" userId="9e9d0de5-96b7-405c-975b-44140d2c4dc9" providerId="ADAL" clId="{F1E3186C-BF49-41AD-A34B-034E36082A85}" dt="2023-01-12T20:47:36.426" v="3" actId="1957"/>
          <ac:spMkLst>
            <pc:docMk/>
            <pc:sldMk cId="1965662474" sldId="257"/>
            <ac:spMk id="3" creationId="{907B1C50-C4D6-5473-2AE0-A4C7C86C0505}"/>
          </ac:spMkLst>
        </pc:spChg>
        <pc:spChg chg="add del mod">
          <ac:chgData name="Arif Tanmoy" userId="9e9d0de5-96b7-405c-975b-44140d2c4dc9" providerId="ADAL" clId="{F1E3186C-BF49-41AD-A34B-034E36082A85}" dt="2023-01-12T20:56:36.370" v="95" actId="478"/>
          <ac:spMkLst>
            <pc:docMk/>
            <pc:sldMk cId="1965662474" sldId="257"/>
            <ac:spMk id="12" creationId="{237A85E8-29C5-617B-D747-4BB36552C4D4}"/>
          </ac:spMkLst>
        </pc:spChg>
        <pc:spChg chg="add mod">
          <ac:chgData name="Arif Tanmoy" userId="9e9d0de5-96b7-405c-975b-44140d2c4dc9" providerId="ADAL" clId="{F1E3186C-BF49-41AD-A34B-034E36082A85}" dt="2023-01-12T21:42:07.576" v="433" actId="1037"/>
          <ac:spMkLst>
            <pc:docMk/>
            <pc:sldMk cId="1965662474" sldId="257"/>
            <ac:spMk id="19" creationId="{DA8B584F-095F-1248-0F14-2CA335B28E26}"/>
          </ac:spMkLst>
        </pc:spChg>
        <pc:spChg chg="add mod">
          <ac:chgData name="Arif Tanmoy" userId="9e9d0de5-96b7-405c-975b-44140d2c4dc9" providerId="ADAL" clId="{F1E3186C-BF49-41AD-A34B-034E36082A85}" dt="2023-01-12T21:42:07.576" v="433" actId="1037"/>
          <ac:spMkLst>
            <pc:docMk/>
            <pc:sldMk cId="1965662474" sldId="257"/>
            <ac:spMk id="20" creationId="{0AC9E3C7-7188-DC2A-5C1B-838D3967E8B0}"/>
          </ac:spMkLst>
        </pc:spChg>
        <pc:spChg chg="add mod">
          <ac:chgData name="Arif Tanmoy" userId="9e9d0de5-96b7-405c-975b-44140d2c4dc9" providerId="ADAL" clId="{F1E3186C-BF49-41AD-A34B-034E36082A85}" dt="2023-01-12T21:42:07.576" v="433" actId="1037"/>
          <ac:spMkLst>
            <pc:docMk/>
            <pc:sldMk cId="1965662474" sldId="257"/>
            <ac:spMk id="21" creationId="{8F8B9F07-ECD7-5BE1-D529-733337DB04B0}"/>
          </ac:spMkLst>
        </pc:spChg>
        <pc:spChg chg="add mod">
          <ac:chgData name="Arif Tanmoy" userId="9e9d0de5-96b7-405c-975b-44140d2c4dc9" providerId="ADAL" clId="{F1E3186C-BF49-41AD-A34B-034E36082A85}" dt="2023-01-12T21:42:07.576" v="433" actId="1037"/>
          <ac:spMkLst>
            <pc:docMk/>
            <pc:sldMk cId="1965662474" sldId="257"/>
            <ac:spMk id="22" creationId="{EADD44C8-5F97-08D2-6FFC-E690CF767102}"/>
          </ac:spMkLst>
        </pc:spChg>
        <pc:spChg chg="add mod">
          <ac:chgData name="Arif Tanmoy" userId="9e9d0de5-96b7-405c-975b-44140d2c4dc9" providerId="ADAL" clId="{F1E3186C-BF49-41AD-A34B-034E36082A85}" dt="2023-01-12T21:42:07.576" v="433" actId="1037"/>
          <ac:spMkLst>
            <pc:docMk/>
            <pc:sldMk cId="1965662474" sldId="257"/>
            <ac:spMk id="23" creationId="{A9AA880B-72AE-EA31-5476-2E050B4484B7}"/>
          </ac:spMkLst>
        </pc:spChg>
        <pc:spChg chg="add mod">
          <ac:chgData name="Arif Tanmoy" userId="9e9d0de5-96b7-405c-975b-44140d2c4dc9" providerId="ADAL" clId="{F1E3186C-BF49-41AD-A34B-034E36082A85}" dt="2023-01-12T21:42:07.576" v="433" actId="1037"/>
          <ac:spMkLst>
            <pc:docMk/>
            <pc:sldMk cId="1965662474" sldId="257"/>
            <ac:spMk id="24" creationId="{850746D7-077B-A582-F268-DE231508ED51}"/>
          </ac:spMkLst>
        </pc:spChg>
        <pc:spChg chg="add mod">
          <ac:chgData name="Arif Tanmoy" userId="9e9d0de5-96b7-405c-975b-44140d2c4dc9" providerId="ADAL" clId="{F1E3186C-BF49-41AD-A34B-034E36082A85}" dt="2023-01-12T21:27:35.417" v="294" actId="164"/>
          <ac:spMkLst>
            <pc:docMk/>
            <pc:sldMk cId="1965662474" sldId="257"/>
            <ac:spMk id="29" creationId="{E52E6356-9B64-47D4-E1FE-C8846C08F79F}"/>
          </ac:spMkLst>
        </pc:spChg>
        <pc:spChg chg="add mod">
          <ac:chgData name="Arif Tanmoy" userId="9e9d0de5-96b7-405c-975b-44140d2c4dc9" providerId="ADAL" clId="{F1E3186C-BF49-41AD-A34B-034E36082A85}" dt="2023-01-12T21:27:35.417" v="294" actId="164"/>
          <ac:spMkLst>
            <pc:docMk/>
            <pc:sldMk cId="1965662474" sldId="257"/>
            <ac:spMk id="31" creationId="{A49A59B8-DA3B-BCBF-9B09-636FD33F8AFF}"/>
          </ac:spMkLst>
        </pc:spChg>
        <pc:grpChg chg="add del mod">
          <ac:chgData name="Arif Tanmoy" userId="9e9d0de5-96b7-405c-975b-44140d2c4dc9" providerId="ADAL" clId="{F1E3186C-BF49-41AD-A34B-034E36082A85}" dt="2023-01-12T21:08:07.292" v="136" actId="165"/>
          <ac:grpSpMkLst>
            <pc:docMk/>
            <pc:sldMk cId="1965662474" sldId="257"/>
            <ac:grpSpMk id="18" creationId="{02CCCC6E-ED17-C16F-8892-4AE46E17A5AA}"/>
          </ac:grpSpMkLst>
        </pc:grpChg>
        <pc:grpChg chg="add mod">
          <ac:chgData name="Arif Tanmoy" userId="9e9d0de5-96b7-405c-975b-44140d2c4dc9" providerId="ADAL" clId="{F1E3186C-BF49-41AD-A34B-034E36082A85}" dt="2023-01-12T21:27:53.667" v="304" actId="164"/>
          <ac:grpSpMkLst>
            <pc:docMk/>
            <pc:sldMk cId="1965662474" sldId="257"/>
            <ac:grpSpMk id="25" creationId="{3D6E48B4-F081-869C-7F3F-B3B35AC79092}"/>
          </ac:grpSpMkLst>
        </pc:grpChg>
        <pc:grpChg chg="add mod">
          <ac:chgData name="Arif Tanmoy" userId="9e9d0de5-96b7-405c-975b-44140d2c4dc9" providerId="ADAL" clId="{F1E3186C-BF49-41AD-A34B-034E36082A85}" dt="2023-01-12T21:27:53.667" v="304" actId="164"/>
          <ac:grpSpMkLst>
            <pc:docMk/>
            <pc:sldMk cId="1965662474" sldId="257"/>
            <ac:grpSpMk id="32" creationId="{57818469-DEEF-2EBB-9299-5AFC74A4B5A9}"/>
          </ac:grpSpMkLst>
        </pc:grpChg>
        <pc:grpChg chg="add mod">
          <ac:chgData name="Arif Tanmoy" userId="9e9d0de5-96b7-405c-975b-44140d2c4dc9" providerId="ADAL" clId="{F1E3186C-BF49-41AD-A34B-034E36082A85}" dt="2023-01-12T21:27:53.667" v="304" actId="164"/>
          <ac:grpSpMkLst>
            <pc:docMk/>
            <pc:sldMk cId="1965662474" sldId="257"/>
            <ac:grpSpMk id="33" creationId="{7BC22B92-D68E-624C-FFEA-4FDCF8741243}"/>
          </ac:grpSpMkLst>
        </pc:grpChg>
        <pc:graphicFrameChg chg="add del mod">
          <ac:chgData name="Arif Tanmoy" userId="9e9d0de5-96b7-405c-975b-44140d2c4dc9" providerId="ADAL" clId="{F1E3186C-BF49-41AD-A34B-034E36082A85}" dt="2023-01-12T20:56:31.421" v="94" actId="478"/>
          <ac:graphicFrameMkLst>
            <pc:docMk/>
            <pc:sldMk cId="1965662474" sldId="257"/>
            <ac:graphicFrameMk id="6" creationId="{ECE5631C-EFA3-CEA0-2D7B-F16DBD8DD857}"/>
          </ac:graphicFrameMkLst>
        </pc:graphicFrameChg>
        <pc:graphicFrameChg chg="add del mod">
          <ac:chgData name="Arif Tanmoy" userId="9e9d0de5-96b7-405c-975b-44140d2c4dc9" providerId="ADAL" clId="{F1E3186C-BF49-41AD-A34B-034E36082A85}" dt="2023-01-12T20:54:57.551" v="81" actId="478"/>
          <ac:graphicFrameMkLst>
            <pc:docMk/>
            <pc:sldMk cId="1965662474" sldId="257"/>
            <ac:graphicFrameMk id="7" creationId="{066BB153-4866-F2AC-C95B-F4257AAA3D71}"/>
          </ac:graphicFrameMkLst>
        </pc:graphicFrameChg>
        <pc:graphicFrameChg chg="add del mod">
          <ac:chgData name="Arif Tanmoy" userId="9e9d0de5-96b7-405c-975b-44140d2c4dc9" providerId="ADAL" clId="{F1E3186C-BF49-41AD-A34B-034E36082A85}" dt="2023-01-12T20:54:57.551" v="81" actId="478"/>
          <ac:graphicFrameMkLst>
            <pc:docMk/>
            <pc:sldMk cId="1965662474" sldId="257"/>
            <ac:graphicFrameMk id="8" creationId="{A66253E1-9750-66EE-DCF7-BD7517A30D2C}"/>
          </ac:graphicFrameMkLst>
        </pc:graphicFrameChg>
        <pc:graphicFrameChg chg="add del mod">
          <ac:chgData name="Arif Tanmoy" userId="9e9d0de5-96b7-405c-975b-44140d2c4dc9" providerId="ADAL" clId="{F1E3186C-BF49-41AD-A34B-034E36082A85}" dt="2023-01-12T20:54:57.551" v="81" actId="478"/>
          <ac:graphicFrameMkLst>
            <pc:docMk/>
            <pc:sldMk cId="1965662474" sldId="257"/>
            <ac:graphicFrameMk id="9" creationId="{644C84C7-FEF5-E4AD-6312-EDF66C6F6A47}"/>
          </ac:graphicFrameMkLst>
        </pc:graphicFrameChg>
        <pc:graphicFrameChg chg="add del mod topLvl">
          <ac:chgData name="Arif Tanmoy" userId="9e9d0de5-96b7-405c-975b-44140d2c4dc9" providerId="ADAL" clId="{F1E3186C-BF49-41AD-A34B-034E36082A85}" dt="2023-01-12T21:14:01.987" v="179" actId="164"/>
          <ac:graphicFrameMkLst>
            <pc:docMk/>
            <pc:sldMk cId="1965662474" sldId="257"/>
            <ac:graphicFrameMk id="10" creationId="{CD5230E2-7253-7B2B-FD7D-65C2E487CCB1}"/>
          </ac:graphicFrameMkLst>
        </pc:graphicFrameChg>
        <pc:graphicFrameChg chg="add mod topLvl">
          <ac:chgData name="Arif Tanmoy" userId="9e9d0de5-96b7-405c-975b-44140d2c4dc9" providerId="ADAL" clId="{F1E3186C-BF49-41AD-A34B-034E36082A85}" dt="2023-01-12T21:14:01.987" v="179" actId="164"/>
          <ac:graphicFrameMkLst>
            <pc:docMk/>
            <pc:sldMk cId="1965662474" sldId="257"/>
            <ac:graphicFrameMk id="13" creationId="{F3E049A9-0582-735F-B8D4-38B84941F6CA}"/>
          </ac:graphicFrameMkLst>
        </pc:graphicFrameChg>
        <pc:graphicFrameChg chg="add mod topLvl">
          <ac:chgData name="Arif Tanmoy" userId="9e9d0de5-96b7-405c-975b-44140d2c4dc9" providerId="ADAL" clId="{F1E3186C-BF49-41AD-A34B-034E36082A85}" dt="2023-01-12T21:14:01.987" v="179" actId="164"/>
          <ac:graphicFrameMkLst>
            <pc:docMk/>
            <pc:sldMk cId="1965662474" sldId="257"/>
            <ac:graphicFrameMk id="14" creationId="{000DF077-9F7F-0583-71D3-01E429551497}"/>
          </ac:graphicFrameMkLst>
        </pc:graphicFrameChg>
        <pc:graphicFrameChg chg="add mod topLvl">
          <ac:chgData name="Arif Tanmoy" userId="9e9d0de5-96b7-405c-975b-44140d2c4dc9" providerId="ADAL" clId="{F1E3186C-BF49-41AD-A34B-034E36082A85}" dt="2023-01-12T21:14:01.987" v="179" actId="164"/>
          <ac:graphicFrameMkLst>
            <pc:docMk/>
            <pc:sldMk cId="1965662474" sldId="257"/>
            <ac:graphicFrameMk id="15" creationId="{FD2AC9DE-0957-371A-CE4A-EA4773FF027B}"/>
          </ac:graphicFrameMkLst>
        </pc:graphicFrameChg>
        <pc:graphicFrameChg chg="add mod topLvl">
          <ac:chgData name="Arif Tanmoy" userId="9e9d0de5-96b7-405c-975b-44140d2c4dc9" providerId="ADAL" clId="{F1E3186C-BF49-41AD-A34B-034E36082A85}" dt="2023-01-12T21:14:01.987" v="179" actId="164"/>
          <ac:graphicFrameMkLst>
            <pc:docMk/>
            <pc:sldMk cId="1965662474" sldId="257"/>
            <ac:graphicFrameMk id="16" creationId="{5DB3FFC8-27D9-CC47-39D9-698B5EA2363A}"/>
          </ac:graphicFrameMkLst>
        </pc:graphicFrameChg>
        <pc:graphicFrameChg chg="add mod topLvl">
          <ac:chgData name="Arif Tanmoy" userId="9e9d0de5-96b7-405c-975b-44140d2c4dc9" providerId="ADAL" clId="{F1E3186C-BF49-41AD-A34B-034E36082A85}" dt="2023-01-12T21:14:01.987" v="179" actId="164"/>
          <ac:graphicFrameMkLst>
            <pc:docMk/>
            <pc:sldMk cId="1965662474" sldId="257"/>
            <ac:graphicFrameMk id="17" creationId="{239DD004-737C-1760-E62A-57ED690A90F6}"/>
          </ac:graphicFrameMkLst>
        </pc:graphicFrameChg>
        <pc:cxnChg chg="add mod">
          <ac:chgData name="Arif Tanmoy" userId="9e9d0de5-96b7-405c-975b-44140d2c4dc9" providerId="ADAL" clId="{F1E3186C-BF49-41AD-A34B-034E36082A85}" dt="2023-01-12T21:27:35.417" v="294" actId="164"/>
          <ac:cxnSpMkLst>
            <pc:docMk/>
            <pc:sldMk cId="1965662474" sldId="257"/>
            <ac:cxnSpMk id="26" creationId="{C3DA1A42-1A79-EA45-F909-383B71C6A58F}"/>
          </ac:cxnSpMkLst>
        </pc:cxnChg>
        <pc:cxnChg chg="add mod">
          <ac:chgData name="Arif Tanmoy" userId="9e9d0de5-96b7-405c-975b-44140d2c4dc9" providerId="ADAL" clId="{F1E3186C-BF49-41AD-A34B-034E36082A85}" dt="2023-01-12T21:27:35.417" v="294" actId="164"/>
          <ac:cxnSpMkLst>
            <pc:docMk/>
            <pc:sldMk cId="1965662474" sldId="257"/>
            <ac:cxnSpMk id="27" creationId="{E5E82D82-426A-029B-557B-2F2CDFB6BD65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2017_perc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Sheet1!$A$2:$A$5228</c:f>
              <c:numCache>
                <c:formatCode>General</c:formatCode>
                <c:ptCount val="52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</c:numCache>
            </c:numRef>
          </c:cat>
          <c:val>
            <c:numRef>
              <c:f>Sheet1!$B$2:$B$5228</c:f>
              <c:numCache>
                <c:formatCode>General</c:formatCode>
                <c:ptCount val="52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16.666666666666664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16.666666666666664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33.333333333333329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33.333333333333329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16.666666666666664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33.333333333333329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16.666666666666664</c:v>
                </c:pt>
                <c:pt idx="288">
                  <c:v>0</c:v>
                </c:pt>
                <c:pt idx="289">
                  <c:v>0</c:v>
                </c:pt>
                <c:pt idx="290">
                  <c:v>33.333333333333329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33.333333333333329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33.333333333333329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33.333333333333329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16.666666666666664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33.333333333333329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33.333333333333329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33.333333333333329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33.333333333333329</c:v>
                </c:pt>
                <c:pt idx="636">
                  <c:v>33.333333333333329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33.333333333333329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33.333333333333329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33.333333333333329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33.333333333333329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16.666666666666664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33.333333333333329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33.333333333333329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16.666666666666664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33.333333333333329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33.333333333333329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16.666666666666664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16.666666666666664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16.666666666666664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16.666666666666664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16.666666666666664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16.666666666666664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16.666666666666664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16.666666666666664</c:v>
                </c:pt>
                <c:pt idx="1264">
                  <c:v>0</c:v>
                </c:pt>
                <c:pt idx="1265">
                  <c:v>16.666666666666664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16.666666666666664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16.666666666666664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16.666666666666664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16.666666666666664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16.666666666666664</c:v>
                </c:pt>
                <c:pt idx="1773">
                  <c:v>0</c:v>
                </c:pt>
                <c:pt idx="1774">
                  <c:v>0</c:v>
                </c:pt>
                <c:pt idx="1775">
                  <c:v>16.666666666666664</c:v>
                </c:pt>
                <c:pt idx="1776">
                  <c:v>0</c:v>
                </c:pt>
                <c:pt idx="1777">
                  <c:v>0</c:v>
                </c:pt>
                <c:pt idx="1778">
                  <c:v>16.666666666666664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16.666666666666664</c:v>
                </c:pt>
                <c:pt idx="1844">
                  <c:v>0</c:v>
                </c:pt>
                <c:pt idx="1845">
                  <c:v>16.666666666666664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16.666666666666664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16.666666666666664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16.666666666666664</c:v>
                </c:pt>
                <c:pt idx="1864">
                  <c:v>0</c:v>
                </c:pt>
                <c:pt idx="1865">
                  <c:v>16.666666666666664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16.666666666666664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16.666666666666664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16.666666666666664</c:v>
                </c:pt>
                <c:pt idx="1924">
                  <c:v>16.666666666666664</c:v>
                </c:pt>
                <c:pt idx="1925">
                  <c:v>16.666666666666664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16.666666666666664</c:v>
                </c:pt>
                <c:pt idx="1938">
                  <c:v>0</c:v>
                </c:pt>
                <c:pt idx="1939">
                  <c:v>0</c:v>
                </c:pt>
                <c:pt idx="1940">
                  <c:v>16.666666666666664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16.666666666666664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33.333333333333329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16.666666666666664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16.666666666666664</c:v>
                </c:pt>
                <c:pt idx="1992">
                  <c:v>0</c:v>
                </c:pt>
                <c:pt idx="1993">
                  <c:v>0</c:v>
                </c:pt>
                <c:pt idx="1994">
                  <c:v>16.666666666666664</c:v>
                </c:pt>
                <c:pt idx="1995">
                  <c:v>0</c:v>
                </c:pt>
                <c:pt idx="1996">
                  <c:v>0</c:v>
                </c:pt>
                <c:pt idx="1997">
                  <c:v>16.666666666666664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16.666666666666664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16.666666666666664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16.666666666666664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16.666666666666664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16.666666666666664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16.666666666666664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16.666666666666664</c:v>
                </c:pt>
                <c:pt idx="2181">
                  <c:v>0</c:v>
                </c:pt>
                <c:pt idx="2182">
                  <c:v>0</c:v>
                </c:pt>
                <c:pt idx="2183">
                  <c:v>16.666666666666664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16.666666666666664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16.666666666666664</c:v>
                </c:pt>
                <c:pt idx="2197">
                  <c:v>0</c:v>
                </c:pt>
                <c:pt idx="2198">
                  <c:v>16.666666666666664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16.666666666666664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16.666666666666664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33.333333333333329</c:v>
                </c:pt>
                <c:pt idx="2246">
                  <c:v>16.666666666666664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16.666666666666664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16.666666666666664</c:v>
                </c:pt>
                <c:pt idx="2258">
                  <c:v>0</c:v>
                </c:pt>
                <c:pt idx="2259">
                  <c:v>0</c:v>
                </c:pt>
                <c:pt idx="2260">
                  <c:v>16.666666666666664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16.666666666666664</c:v>
                </c:pt>
                <c:pt idx="2271">
                  <c:v>0</c:v>
                </c:pt>
                <c:pt idx="2272">
                  <c:v>0</c:v>
                </c:pt>
                <c:pt idx="2273">
                  <c:v>16.666666666666664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16.666666666666664</c:v>
                </c:pt>
                <c:pt idx="2304">
                  <c:v>0</c:v>
                </c:pt>
                <c:pt idx="2305">
                  <c:v>0</c:v>
                </c:pt>
                <c:pt idx="2306">
                  <c:v>16.666666666666664</c:v>
                </c:pt>
                <c:pt idx="2307">
                  <c:v>0</c:v>
                </c:pt>
                <c:pt idx="2308">
                  <c:v>0</c:v>
                </c:pt>
                <c:pt idx="2309">
                  <c:v>16.666666666666664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16.666666666666664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16.666666666666664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16.666666666666664</c:v>
                </c:pt>
                <c:pt idx="2414">
                  <c:v>0</c:v>
                </c:pt>
                <c:pt idx="2415">
                  <c:v>0</c:v>
                </c:pt>
                <c:pt idx="2416">
                  <c:v>16.666666666666664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16.666666666666664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16.666666666666664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16.666666666666664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16.666666666666664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16.666666666666664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16.666666666666664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16.666666666666664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16.666666666666664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16.666666666666664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16.666666666666664</c:v>
                </c:pt>
                <c:pt idx="2779">
                  <c:v>16.666666666666664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16.666666666666664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16.666666666666664</c:v>
                </c:pt>
                <c:pt idx="2827">
                  <c:v>0</c:v>
                </c:pt>
                <c:pt idx="2828">
                  <c:v>0</c:v>
                </c:pt>
                <c:pt idx="2829">
                  <c:v>16.666666666666664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16.666666666666664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16.666666666666664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16.666666666666664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16.666666666666664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66.666666666666657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16.666666666666664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33.333333333333329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33.333333333333329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33.333333333333329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16.666666666666664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16.666666666666664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33.333333333333329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33.333333333333329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16.666666666666664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16.666666666666664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33.333333333333329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66.666666666666657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50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33.333333333333329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50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50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50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16.666666666666664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50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33.333333333333329</c:v>
                </c:pt>
                <c:pt idx="4457">
                  <c:v>0</c:v>
                </c:pt>
                <c:pt idx="4458">
                  <c:v>0</c:v>
                </c:pt>
                <c:pt idx="4459">
                  <c:v>50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16.666666666666664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16.666666666666664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16.666666666666664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50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50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33.333333333333329</c:v>
                </c:pt>
                <c:pt idx="4793">
                  <c:v>0</c:v>
                </c:pt>
                <c:pt idx="4794">
                  <c:v>0</c:v>
                </c:pt>
                <c:pt idx="4795">
                  <c:v>50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16.666666666666664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16.666666666666664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16.666666666666664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50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50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16.666666666666664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16.666666666666664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1-418F-A073-9521F6A4E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78927"/>
        <c:axId val="150779343"/>
      </c:barChart>
      <c:catAx>
        <c:axId val="1507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779343"/>
        <c:crosses val="autoZero"/>
        <c:auto val="1"/>
        <c:lblAlgn val="ctr"/>
        <c:lblOffset val="100"/>
        <c:noMultiLvlLbl val="0"/>
      </c:catAx>
      <c:valAx>
        <c:axId val="150779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US"/>
                  <a:t>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1507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 Nova Cond" panose="020B0506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2018_perc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Sheet1!$A$2:$A$5228</c:f>
              <c:numCache>
                <c:formatCode>General</c:formatCode>
                <c:ptCount val="52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</c:numCache>
            </c:numRef>
          </c:cat>
          <c:val>
            <c:numRef>
              <c:f>Sheet1!$B$2:$B$5228</c:f>
              <c:numCache>
                <c:formatCode>General</c:formatCode>
                <c:ptCount val="52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44.444444444444443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22.222222222222221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11.111111111111111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11.111111111111111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33.333333333333329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44.444444444444443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44.444444444444443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44.444444444444443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44.444444444444443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11.111111111111111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44.444444444444443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44.444444444444443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44.444444444444443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44.444444444444443</c:v>
                </c:pt>
                <c:pt idx="636">
                  <c:v>44.444444444444443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44.444444444444443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44.444444444444443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44.444444444444443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44.444444444444443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44.444444444444443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44.444444444444443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44.444444444444443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44.444444444444443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11.111111111111111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11.111111111111111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33.333333333333329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33.333333333333329</c:v>
                </c:pt>
                <c:pt idx="1144">
                  <c:v>0</c:v>
                </c:pt>
                <c:pt idx="1145">
                  <c:v>22.222222222222221</c:v>
                </c:pt>
                <c:pt idx="1146">
                  <c:v>0</c:v>
                </c:pt>
                <c:pt idx="1147">
                  <c:v>0</c:v>
                </c:pt>
                <c:pt idx="1148">
                  <c:v>33.333333333333329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33.333333333333329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11.111111111111111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11.111111111111111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11.111111111111111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44.444444444444443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44.444444444444443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55.555555555555557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11.111111111111111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55.555555555555557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55.555555555555557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11.111111111111111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11.111111111111111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11.111111111111111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11.111111111111111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11.111111111111111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22.222222222222221</c:v>
                </c:pt>
                <c:pt idx="2246">
                  <c:v>11.111111111111111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22.222222222222221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11.111111111111111</c:v>
                </c:pt>
                <c:pt idx="2258">
                  <c:v>0</c:v>
                </c:pt>
                <c:pt idx="2259">
                  <c:v>0</c:v>
                </c:pt>
                <c:pt idx="2260">
                  <c:v>11.111111111111111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11.111111111111111</c:v>
                </c:pt>
                <c:pt idx="2271">
                  <c:v>0</c:v>
                </c:pt>
                <c:pt idx="2272">
                  <c:v>0</c:v>
                </c:pt>
                <c:pt idx="2273">
                  <c:v>22.222222222222221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11.111111111111111</c:v>
                </c:pt>
                <c:pt idx="2304">
                  <c:v>0</c:v>
                </c:pt>
                <c:pt idx="2305">
                  <c:v>0</c:v>
                </c:pt>
                <c:pt idx="2306">
                  <c:v>11.111111111111111</c:v>
                </c:pt>
                <c:pt idx="2307">
                  <c:v>0</c:v>
                </c:pt>
                <c:pt idx="2308">
                  <c:v>0</c:v>
                </c:pt>
                <c:pt idx="2309">
                  <c:v>11.111111111111111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11.111111111111111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11.111111111111111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11.111111111111111</c:v>
                </c:pt>
                <c:pt idx="2414">
                  <c:v>0</c:v>
                </c:pt>
                <c:pt idx="2415">
                  <c:v>0</c:v>
                </c:pt>
                <c:pt idx="2416">
                  <c:v>11.111111111111111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11.111111111111111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11.111111111111111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11.111111111111111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11.111111111111111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11.111111111111111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11.111111111111111</c:v>
                </c:pt>
                <c:pt idx="2579">
                  <c:v>11.111111111111111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11.111111111111111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11.111111111111111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11.111111111111111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11.111111111111111</c:v>
                </c:pt>
                <c:pt idx="2779">
                  <c:v>11.111111111111111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11.111111111111111</c:v>
                </c:pt>
                <c:pt idx="2827">
                  <c:v>0</c:v>
                </c:pt>
                <c:pt idx="2828">
                  <c:v>0</c:v>
                </c:pt>
                <c:pt idx="2829">
                  <c:v>11.111111111111111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11.111111111111111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44.444444444444443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22.222222222222221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11.111111111111111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22.222222222222221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11.111111111111111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11.111111111111111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11.111111111111111</c:v>
                </c:pt>
                <c:pt idx="3412">
                  <c:v>0</c:v>
                </c:pt>
                <c:pt idx="3413">
                  <c:v>22.222222222222221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22.222222222222221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77.777777777777786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11.111111111111111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22.222222222222221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22.222222222222221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22.222222222222221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11.111111111111111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11.111111111111111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22.222222222222221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11.111111111111111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22.222222222222221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11.111111111111111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11.111111111111111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22.222222222222221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66.666666666666657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33.333333333333329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22.222222222222221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33.333333333333329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33.333333333333329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33.333333333333329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11.111111111111111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33.333333333333329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11.111111111111111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22.222222222222221</c:v>
                </c:pt>
                <c:pt idx="4457">
                  <c:v>0</c:v>
                </c:pt>
                <c:pt idx="4458">
                  <c:v>0</c:v>
                </c:pt>
                <c:pt idx="4459">
                  <c:v>33.333333333333329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11.111111111111111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11.111111111111111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11.111111111111111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11.111111111111111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11.111111111111111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33.333333333333329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33.333333333333329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22.222222222222221</c:v>
                </c:pt>
                <c:pt idx="4793">
                  <c:v>0</c:v>
                </c:pt>
                <c:pt idx="4794">
                  <c:v>0</c:v>
                </c:pt>
                <c:pt idx="4795">
                  <c:v>33.333333333333329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33.333333333333329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11.111111111111111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11.111111111111111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33.333333333333329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33.333333333333329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44.444444444444443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1-418F-A073-9521F6A4E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78927"/>
        <c:axId val="150779343"/>
      </c:barChart>
      <c:catAx>
        <c:axId val="1507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779343"/>
        <c:crosses val="autoZero"/>
        <c:auto val="1"/>
        <c:lblAlgn val="ctr"/>
        <c:lblOffset val="100"/>
        <c:noMultiLvlLbl val="0"/>
      </c:catAx>
      <c:valAx>
        <c:axId val="150779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US"/>
                  <a:t>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1507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 Nova Cond" panose="020B0506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2019_perc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Sheet1!$A$2:$A$5228</c:f>
              <c:numCache>
                <c:formatCode>General</c:formatCode>
                <c:ptCount val="52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</c:numCache>
            </c:numRef>
          </c:cat>
          <c:val>
            <c:numRef>
              <c:f>Sheet1!$B$2:$B$5228</c:f>
              <c:numCache>
                <c:formatCode>General</c:formatCode>
                <c:ptCount val="52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30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10</c:v>
                </c:pt>
                <c:pt idx="214">
                  <c:v>10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50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50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50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50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20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10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50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50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50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20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50</c:v>
                </c:pt>
                <c:pt idx="636">
                  <c:v>50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50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60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50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50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10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50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50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50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30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10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10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30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30</c:v>
                </c:pt>
                <c:pt idx="1144">
                  <c:v>0</c:v>
                </c:pt>
                <c:pt idx="1145">
                  <c:v>20</c:v>
                </c:pt>
                <c:pt idx="1146">
                  <c:v>0</c:v>
                </c:pt>
                <c:pt idx="1147">
                  <c:v>0</c:v>
                </c:pt>
                <c:pt idx="1148">
                  <c:v>30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30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10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10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20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20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50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10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50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20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50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10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10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10</c:v>
                </c:pt>
                <c:pt idx="2246">
                  <c:v>10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20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10</c:v>
                </c:pt>
                <c:pt idx="2256">
                  <c:v>0</c:v>
                </c:pt>
                <c:pt idx="2257">
                  <c:v>10</c:v>
                </c:pt>
                <c:pt idx="2258">
                  <c:v>0</c:v>
                </c:pt>
                <c:pt idx="2259">
                  <c:v>0</c:v>
                </c:pt>
                <c:pt idx="2260">
                  <c:v>10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10</c:v>
                </c:pt>
                <c:pt idx="2271">
                  <c:v>0</c:v>
                </c:pt>
                <c:pt idx="2272">
                  <c:v>0</c:v>
                </c:pt>
                <c:pt idx="2273">
                  <c:v>10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10</c:v>
                </c:pt>
                <c:pt idx="2304">
                  <c:v>0</c:v>
                </c:pt>
                <c:pt idx="2305">
                  <c:v>0</c:v>
                </c:pt>
                <c:pt idx="2306">
                  <c:v>10</c:v>
                </c:pt>
                <c:pt idx="2307">
                  <c:v>0</c:v>
                </c:pt>
                <c:pt idx="2308">
                  <c:v>0</c:v>
                </c:pt>
                <c:pt idx="2309">
                  <c:v>10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10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10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10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10</c:v>
                </c:pt>
                <c:pt idx="2414">
                  <c:v>0</c:v>
                </c:pt>
                <c:pt idx="2415">
                  <c:v>0</c:v>
                </c:pt>
                <c:pt idx="2416">
                  <c:v>10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10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10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10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20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10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10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10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10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10</c:v>
                </c:pt>
                <c:pt idx="2779">
                  <c:v>10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10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40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10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30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10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10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20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20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10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100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20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10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10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10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10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10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20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10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10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10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10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70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20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10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20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20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20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10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20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10</c:v>
                </c:pt>
                <c:pt idx="4457">
                  <c:v>0</c:v>
                </c:pt>
                <c:pt idx="4458">
                  <c:v>0</c:v>
                </c:pt>
                <c:pt idx="4459">
                  <c:v>20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20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10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10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10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30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30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20</c:v>
                </c:pt>
                <c:pt idx="4793">
                  <c:v>0</c:v>
                </c:pt>
                <c:pt idx="4794">
                  <c:v>0</c:v>
                </c:pt>
                <c:pt idx="4795">
                  <c:v>30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10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60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10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10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10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30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30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30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1-418F-A073-9521F6A4E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78927"/>
        <c:axId val="150779343"/>
      </c:barChart>
      <c:catAx>
        <c:axId val="1507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779343"/>
        <c:crosses val="autoZero"/>
        <c:auto val="1"/>
        <c:lblAlgn val="ctr"/>
        <c:lblOffset val="100"/>
        <c:noMultiLvlLbl val="0"/>
      </c:catAx>
      <c:valAx>
        <c:axId val="150779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US"/>
                  <a:t>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1507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 Nova Cond" panose="020B0506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2020_perc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Sheet1!$A$2:$A$5228</c:f>
              <c:numCache>
                <c:formatCode>General</c:formatCode>
                <c:ptCount val="52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</c:numCache>
            </c:numRef>
          </c:cat>
          <c:val>
            <c:numRef>
              <c:f>Sheet1!$B$2:$B$5228</c:f>
              <c:numCache>
                <c:formatCode>General</c:formatCode>
                <c:ptCount val="52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8.3333333333333321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50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16.666666666666664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41.666666666666671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58.333333333333336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58.333333333333336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58.333333333333336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66.666666666666657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50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75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75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75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8.3333333333333321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75</c:v>
                </c:pt>
                <c:pt idx="636">
                  <c:v>75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75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75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83.333333333333343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75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75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75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75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16.666666666666664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16.666666666666664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58.333333333333336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25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25</c:v>
                </c:pt>
                <c:pt idx="1144">
                  <c:v>0</c:v>
                </c:pt>
                <c:pt idx="1145">
                  <c:v>25</c:v>
                </c:pt>
                <c:pt idx="1146">
                  <c:v>0</c:v>
                </c:pt>
                <c:pt idx="1147">
                  <c:v>0</c:v>
                </c:pt>
                <c:pt idx="1148">
                  <c:v>25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8.3333333333333321</c:v>
                </c:pt>
                <c:pt idx="1164">
                  <c:v>0</c:v>
                </c:pt>
                <c:pt idx="1165">
                  <c:v>0</c:v>
                </c:pt>
                <c:pt idx="1166">
                  <c:v>25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41.666666666666671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8.3333333333333321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58.333333333333336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58.333333333333336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8.3333333333333321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75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8.3333333333333321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66.666666666666657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8.3333333333333321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8.3333333333333321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58.333333333333336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8.3333333333333321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8.3333333333333321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8.3333333333333321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8.3333333333333321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8.3333333333333321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8.3333333333333321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8.3333333333333321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8.3333333333333321</c:v>
                </c:pt>
                <c:pt idx="2246">
                  <c:v>8.3333333333333321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8.3333333333333321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8.3333333333333321</c:v>
                </c:pt>
                <c:pt idx="2258">
                  <c:v>0</c:v>
                </c:pt>
                <c:pt idx="2259">
                  <c:v>0</c:v>
                </c:pt>
                <c:pt idx="2260">
                  <c:v>8.3333333333333321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8.3333333333333321</c:v>
                </c:pt>
                <c:pt idx="2271">
                  <c:v>0</c:v>
                </c:pt>
                <c:pt idx="2272">
                  <c:v>0</c:v>
                </c:pt>
                <c:pt idx="2273">
                  <c:v>8.3333333333333321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8.3333333333333321</c:v>
                </c:pt>
                <c:pt idx="2304">
                  <c:v>0</c:v>
                </c:pt>
                <c:pt idx="2305">
                  <c:v>0</c:v>
                </c:pt>
                <c:pt idx="2306">
                  <c:v>8.3333333333333321</c:v>
                </c:pt>
                <c:pt idx="2307">
                  <c:v>0</c:v>
                </c:pt>
                <c:pt idx="2308">
                  <c:v>0</c:v>
                </c:pt>
                <c:pt idx="2309">
                  <c:v>8.3333333333333321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8.3333333333333321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8.3333333333333321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8.3333333333333321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8.3333333333333321</c:v>
                </c:pt>
                <c:pt idx="2414">
                  <c:v>0</c:v>
                </c:pt>
                <c:pt idx="2415">
                  <c:v>0</c:v>
                </c:pt>
                <c:pt idx="2416">
                  <c:v>8.3333333333333321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8.3333333333333321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8.3333333333333321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8.3333333333333321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8.3333333333333321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16.666666666666664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8.3333333333333321</c:v>
                </c:pt>
                <c:pt idx="2779">
                  <c:v>8.3333333333333321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8.3333333333333321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16.666666666666664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58.333333333333336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8.3333333333333321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41.666666666666671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8.3333333333333321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16.666666666666664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8.3333333333333321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8.3333333333333321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91.666666666666657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16.666666666666664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25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50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50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50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83.333333333333343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58.333333333333336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50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58.333333333333336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50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50</c:v>
                </c:pt>
                <c:pt idx="4340">
                  <c:v>8.3333333333333321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50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50</c:v>
                </c:pt>
                <c:pt idx="4457">
                  <c:v>0</c:v>
                </c:pt>
                <c:pt idx="4458">
                  <c:v>0</c:v>
                </c:pt>
                <c:pt idx="4459">
                  <c:v>50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8.3333333333333321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8.3333333333333321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8.3333333333333321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8.3333333333333321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8.3333333333333321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41.666666666666671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66.666666666666657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66.666666666666657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58.333333333333336</c:v>
                </c:pt>
                <c:pt idx="4793">
                  <c:v>0</c:v>
                </c:pt>
                <c:pt idx="4794">
                  <c:v>0</c:v>
                </c:pt>
                <c:pt idx="4795">
                  <c:v>66.666666666666657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33.333333333333329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8.3333333333333321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8.3333333333333321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58.333333333333336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58.333333333333336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50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8.3333333333333321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1-418F-A073-9521F6A4E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78927"/>
        <c:axId val="150779343"/>
      </c:barChart>
      <c:catAx>
        <c:axId val="1507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779343"/>
        <c:crosses val="autoZero"/>
        <c:auto val="1"/>
        <c:lblAlgn val="ctr"/>
        <c:lblOffset val="100"/>
        <c:noMultiLvlLbl val="0"/>
      </c:catAx>
      <c:valAx>
        <c:axId val="150779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US"/>
                  <a:t>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1507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 Nova Cond" panose="020B0506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2021_perc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Sheet1!$A$2:$A$5228</c:f>
              <c:numCache>
                <c:formatCode>General</c:formatCode>
                <c:ptCount val="52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</c:numCache>
            </c:numRef>
          </c:cat>
          <c:val>
            <c:numRef>
              <c:f>Sheet1!$B$2:$B$5228</c:f>
              <c:numCache>
                <c:formatCode>General</c:formatCode>
                <c:ptCount val="52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9.0909090909090917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54.54545454545454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100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100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100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100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100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9.0909090909090917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100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100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9.0909090909090917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100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100</c:v>
                </c:pt>
                <c:pt idx="636">
                  <c:v>100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100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100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100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100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100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100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100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36.363636363636367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18.181818181818183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9.0909090909090917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90.909090909090907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9.0909090909090917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90.909090909090907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90.909090909090907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100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100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81.818181818181827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9.0909090909090917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81.818181818181827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9.0909090909090917</c:v>
                </c:pt>
                <c:pt idx="2190">
                  <c:v>0</c:v>
                </c:pt>
                <c:pt idx="2191">
                  <c:v>0</c:v>
                </c:pt>
                <c:pt idx="2192">
                  <c:v>9.0909090909090917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9.0909090909090917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9.0909090909090917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9.0909090909090917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9.0909090909090917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18.181818181818183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18.181818181818183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9.0909090909090917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9.0909090909090917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45.454545454545453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63.636363636363633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45.454545454545453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9.0909090909090917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9.0909090909090917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9.0909090909090917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100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45.454545454545453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90.909090909090907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90.909090909090907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90.909090909090907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100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90.909090909090907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90.909090909090907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90.909090909090907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90.909090909090907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90.909090909090907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90.909090909090907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90.909090909090907</c:v>
                </c:pt>
                <c:pt idx="4457">
                  <c:v>0</c:v>
                </c:pt>
                <c:pt idx="4458">
                  <c:v>0</c:v>
                </c:pt>
                <c:pt idx="4459">
                  <c:v>90.909090909090907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9.0909090909090917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90.909090909090907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100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100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100</c:v>
                </c:pt>
                <c:pt idx="4793">
                  <c:v>0</c:v>
                </c:pt>
                <c:pt idx="4794">
                  <c:v>0</c:v>
                </c:pt>
                <c:pt idx="4795">
                  <c:v>100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9.0909090909090917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81.818181818181827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81.818181818181827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36.363636363636367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9.0909090909090917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1-418F-A073-9521F6A4E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78927"/>
        <c:axId val="150779343"/>
      </c:barChart>
      <c:catAx>
        <c:axId val="150778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779343"/>
        <c:crosses val="autoZero"/>
        <c:auto val="1"/>
        <c:lblAlgn val="ctr"/>
        <c:lblOffset val="100"/>
        <c:noMultiLvlLbl val="0"/>
      </c:catAx>
      <c:valAx>
        <c:axId val="150779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US"/>
                  <a:t>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1507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 Nova Cond" panose="020B0506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2022_perc</c:v>
                </c:pt>
              </c:strCache>
            </c:strRef>
          </c:tx>
          <c:spPr>
            <a:solidFill>
              <a:schemeClr val="accent1"/>
            </a:solidFill>
            <a:ln w="635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numRef>
              <c:f>Sheet1!$A$2:$A$5228</c:f>
              <c:numCache>
                <c:formatCode>General</c:formatCode>
                <c:ptCount val="52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</c:numCache>
            </c:numRef>
          </c:cat>
          <c:val>
            <c:numRef>
              <c:f>Sheet1!$B$2:$B$5228</c:f>
              <c:numCache>
                <c:formatCode>General</c:formatCode>
                <c:ptCount val="52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77.777777777777786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88.888888888888886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88.888888888888886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88.888888888888886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100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88.888888888888886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100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100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100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100</c:v>
                </c:pt>
                <c:pt idx="636">
                  <c:v>100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100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100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100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100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100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100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100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44.444444444444443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11.111111111111111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100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22.222222222222221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22.222222222222221</c:v>
                </c:pt>
                <c:pt idx="1144">
                  <c:v>0</c:v>
                </c:pt>
                <c:pt idx="1145">
                  <c:v>22.222222222222221</c:v>
                </c:pt>
                <c:pt idx="1146">
                  <c:v>0</c:v>
                </c:pt>
                <c:pt idx="1147">
                  <c:v>0</c:v>
                </c:pt>
                <c:pt idx="1148">
                  <c:v>22.222222222222221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22.222222222222221</c:v>
                </c:pt>
                <c:pt idx="1164">
                  <c:v>0</c:v>
                </c:pt>
                <c:pt idx="1165">
                  <c:v>0</c:v>
                </c:pt>
                <c:pt idx="1166">
                  <c:v>22.222222222222221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100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100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100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100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77.777777777777786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11.111111111111111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11.111111111111111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55.555555555555557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22.222222222222221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11.111111111111111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11.111111111111111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33.333333333333329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11.111111111111111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33.333333333333329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88.888888888888886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22.222222222222221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55.555555555555557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11.111111111111111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22.222222222222221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11.111111111111111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22.222222222222221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11.111111111111111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100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11.111111111111111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44.444444444444443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11.111111111111111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11.111111111111111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100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100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100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100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100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100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100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100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100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100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100</c:v>
                </c:pt>
                <c:pt idx="4457">
                  <c:v>0</c:v>
                </c:pt>
                <c:pt idx="4458">
                  <c:v>0</c:v>
                </c:pt>
                <c:pt idx="4459">
                  <c:v>100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100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100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100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88.888888888888886</c:v>
                </c:pt>
                <c:pt idx="4793">
                  <c:v>0</c:v>
                </c:pt>
                <c:pt idx="4794">
                  <c:v>0</c:v>
                </c:pt>
                <c:pt idx="4795">
                  <c:v>100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11.111111111111111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11.111111111111111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88.888888888888886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88.888888888888886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77.777777777777786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1-418F-A073-9521F6A4EF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78927"/>
        <c:axId val="150779343"/>
      </c:barChart>
      <c:catAx>
        <c:axId val="150778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 Nova Light" panose="020B0604020202090204" pitchFamily="34" charset="0"/>
                    <a:ea typeface="+mn-ea"/>
                    <a:cs typeface="+mn-cs"/>
                  </a:defRPr>
                </a:pPr>
                <a:r>
                  <a:rPr lang="en-US" sz="1400" b="1">
                    <a:latin typeface="Arial Nova Light" panose="020B0604020202090204" pitchFamily="34" charset="0"/>
                  </a:rPr>
                  <a:t>Genome positions</a:t>
                </a:r>
              </a:p>
            </c:rich>
          </c:tx>
          <c:layout>
            <c:manualLayout>
              <c:xMode val="edge"/>
              <c:yMode val="edge"/>
              <c:x val="0.43192542508273424"/>
              <c:y val="0.78082434076173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rial Nova Light" panose="020B060402020209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150779343"/>
        <c:crosses val="autoZero"/>
        <c:auto val="1"/>
        <c:lblAlgn val="ctr"/>
        <c:lblOffset val="100"/>
        <c:noMultiLvlLbl val="0"/>
      </c:catAx>
      <c:valAx>
        <c:axId val="15077934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Arial Nova Cond" panose="020B0506020202020204" pitchFamily="34" charset="0"/>
                    <a:ea typeface="+mn-ea"/>
                    <a:cs typeface="+mn-cs"/>
                  </a:defRPr>
                </a:pPr>
                <a:r>
                  <a:rPr lang="en-US"/>
                  <a:t>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Arial Nova Cond" panose="020B0506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 Nova Cond" panose="020B0506020202020204" pitchFamily="34" charset="0"/>
                <a:ea typeface="+mn-ea"/>
                <a:cs typeface="+mn-cs"/>
              </a:defRPr>
            </a:pPr>
            <a:endParaRPr lang="en-US"/>
          </a:p>
        </c:txPr>
        <c:crossAx val="150778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 Nova Cond" panose="020B0506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57BE6-E4D5-4C3D-BE49-8388CB947BDD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C5598-2A76-4BB7-A697-E63CDB3F3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Earliest genome from CHRF, CSF_0070 (collected in Feb, 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C5598-2A76-4BB7-A697-E63CDB3F3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333D-24BB-D4A6-9776-89ACA30F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C68D2-6235-D008-4B41-960E4F5E6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0254-F8AB-6843-8389-FD501697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2691-C5FE-CEF5-FE23-0FC38DB0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B2CD-9FA5-D6CE-50BB-6B8B5E3A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5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F720-B801-B8C1-D159-F58D76A2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2C0CD-0E01-FD89-A0EA-DAF669688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0670F-9736-55D1-A5DD-14285129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1986-95B7-A61C-8D80-6C75CDF6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B534B-F731-34A9-014E-E94CDDD6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9A2CF-77B8-AA4B-F712-B99AEB0BE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C11E8-347C-2F5F-C8B1-0708B552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E16BE-46C8-1FBB-E106-023879069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54EB-EE69-B73C-B3B8-65103042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8E64-93CD-1C4C-54CE-A56B250C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B372-E814-20E7-FA82-C59DE344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45018-4ECA-10F2-D7B7-AD3F3F1E6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0556-F894-3CEE-6B1A-E47137A2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0E542-A864-F3C7-E978-23FECE71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AD704-C7EB-23DC-D3EC-CA074ABE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FAEE-8E86-C947-5EBB-D516020D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90791-7259-580E-DDC0-3D8CB498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75EC5-426A-F32A-EF27-B34BEC0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C1D89-DDEB-68D4-0BC1-E429C283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223F5-D33F-ADDD-C290-5CCD0767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C9E-C4F7-21AB-D2B6-F7FA6211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A9BA-89DA-4E9E-01F2-1EB22A982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1447C-A348-60ED-46CC-26A996CC5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D4EC-5FED-F02F-C036-95197C20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E0B58-D296-6CAF-D9DB-95CD2630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51E7-20CF-9D79-D58B-E850FFA1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7C88-354C-4808-FB4A-D9D82164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CF2A-9E23-A0DA-7715-A8E54D00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4A7AE-8F8E-4AAD-2274-8C7C0B99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57CEF-ED6E-1242-2661-8C152ADD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B0D42-1E59-BB07-5BBB-02F1B948E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44659-E256-D62B-312B-7403CC4B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296EBD-BE1C-DA3B-5280-53EC2B1B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684AA-F70C-262C-5555-B2FF569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9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B6E0-BCB7-E9BA-6F44-BA51B986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38193-7766-D346-BAF7-587F6AD0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4F977-35BD-549A-D583-3D98A762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D5FCD-1D07-7D5C-EA2D-45042E8F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3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8069C-E4AD-E52C-07B9-F2EBF1EA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C601A-7E8D-EE68-529D-CD43D2A7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01CC-7D08-859A-CA54-49BB2C70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7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ED85-C8E7-97E3-E310-E3F9FD22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9EF5-F7F7-5E60-DC27-1099D97C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68213-D126-BEF2-EED4-7E881FD1B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8D6EA-D0C1-6D71-29A4-8825C5B0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901CC-C581-4190-2620-EC879B3D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96D27-BB22-A51B-4EBF-FDCED0A7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F4E1-FB96-86A1-71E7-CB0A8A3E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34BE6-002A-54F9-CC03-652F25EC7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8DB2-3AB3-CBE4-4454-2F145C9AA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6B2E1-A6B0-7D9A-53C0-D161AF98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89F5-2DE2-FE43-58B8-5FF17FB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4A3A1-A96E-1F9E-C3EB-3D25FB7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E26F7-A302-0A40-5AA5-DEAFE29A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46FB4-0BE1-08AD-5EC3-FD7460ACE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A729-2240-9615-6124-9BBA00E4A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34A1-F079-4539-AD92-C0528442F030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CE56-6FE3-D785-0DF8-91408C60F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6B8E-CEB6-372F-85E2-D70E6CBE2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EA905-5743-47B8-A6DB-782F9D915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BC22B92-D68E-624C-FFEA-4FDCF8741243}"/>
              </a:ext>
            </a:extLst>
          </p:cNvPr>
          <p:cNvGrpSpPr/>
          <p:nvPr/>
        </p:nvGrpSpPr>
        <p:grpSpPr>
          <a:xfrm>
            <a:off x="838200" y="39756"/>
            <a:ext cx="11228454" cy="6937512"/>
            <a:chOff x="838200" y="39756"/>
            <a:chExt cx="11228454" cy="693751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6E48B4-F081-869C-7F3F-B3B35AC79092}"/>
                </a:ext>
              </a:extLst>
            </p:cNvPr>
            <p:cNvGrpSpPr/>
            <p:nvPr/>
          </p:nvGrpSpPr>
          <p:grpSpPr>
            <a:xfrm>
              <a:off x="838200" y="265178"/>
              <a:ext cx="11228454" cy="6712090"/>
              <a:chOff x="838200" y="145910"/>
              <a:chExt cx="11228454" cy="6712090"/>
            </a:xfrm>
          </p:grpSpPr>
          <p:graphicFrame>
            <p:nvGraphicFramePr>
              <p:cNvPr id="10" name="Content Placeholder 5">
                <a:extLst>
                  <a:ext uri="{FF2B5EF4-FFF2-40B4-BE49-F238E27FC236}">
                    <a16:creationId xmlns:a16="http://schemas.microsoft.com/office/drawing/2014/main" id="{CD5230E2-7253-7B2B-FD7D-65C2E487CC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2719624"/>
                  </p:ext>
                </p:extLst>
              </p:nvPr>
            </p:nvGraphicFramePr>
            <p:xfrm>
              <a:off x="838200" y="145910"/>
              <a:ext cx="10515600" cy="11263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F3E049A9-0582-735F-B8D4-38B84941F6C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39874116"/>
                  </p:ext>
                </p:extLst>
              </p:nvPr>
            </p:nvGraphicFramePr>
            <p:xfrm>
              <a:off x="838200" y="1129884"/>
              <a:ext cx="10515600" cy="11263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4" name="Content Placeholder 5">
                <a:extLst>
                  <a:ext uri="{FF2B5EF4-FFF2-40B4-BE49-F238E27FC236}">
                    <a16:creationId xmlns:a16="http://schemas.microsoft.com/office/drawing/2014/main" id="{000DF077-9F7F-0583-71D3-01E42955149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2113784"/>
                  </p:ext>
                </p:extLst>
              </p:nvPr>
            </p:nvGraphicFramePr>
            <p:xfrm>
              <a:off x="838200" y="2113858"/>
              <a:ext cx="10515600" cy="11263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5" name="Content Placeholder 5">
                <a:extLst>
                  <a:ext uri="{FF2B5EF4-FFF2-40B4-BE49-F238E27FC236}">
                    <a16:creationId xmlns:a16="http://schemas.microsoft.com/office/drawing/2014/main" id="{FD2AC9DE-0957-371A-CE4A-EA4773FF027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28286481"/>
                  </p:ext>
                </p:extLst>
              </p:nvPr>
            </p:nvGraphicFramePr>
            <p:xfrm>
              <a:off x="838200" y="3097832"/>
              <a:ext cx="10515600" cy="11263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16" name="Content Placeholder 5">
                <a:extLst>
                  <a:ext uri="{FF2B5EF4-FFF2-40B4-BE49-F238E27FC236}">
                    <a16:creationId xmlns:a16="http://schemas.microsoft.com/office/drawing/2014/main" id="{5DB3FFC8-27D9-CC47-39D9-698B5EA2363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7137942"/>
                  </p:ext>
                </p:extLst>
              </p:nvPr>
            </p:nvGraphicFramePr>
            <p:xfrm>
              <a:off x="838200" y="4081806"/>
              <a:ext cx="10515600" cy="11263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aphicFrame>
            <p:nvGraphicFramePr>
              <p:cNvPr id="17" name="Content Placeholder 5">
                <a:extLst>
                  <a:ext uri="{FF2B5EF4-FFF2-40B4-BE49-F238E27FC236}">
                    <a16:creationId xmlns:a16="http://schemas.microsoft.com/office/drawing/2014/main" id="{239DD004-737C-1760-E62A-57ED690A90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283552"/>
                  </p:ext>
                </p:extLst>
              </p:nvPr>
            </p:nvGraphicFramePr>
            <p:xfrm>
              <a:off x="838200" y="5065780"/>
              <a:ext cx="10515600" cy="17922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B584F-095F-1248-0F14-2CA335B28E26}"/>
                  </a:ext>
                </a:extLst>
              </p:cNvPr>
              <p:cNvSpPr txBox="1"/>
              <p:nvPr/>
            </p:nvSpPr>
            <p:spPr>
              <a:xfrm>
                <a:off x="11332157" y="599731"/>
                <a:ext cx="6238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2017</a:t>
                </a:r>
              </a:p>
              <a:p>
                <a:pPr algn="ctr"/>
                <a:r>
                  <a:rPr lang="en-US" sz="1600" dirty="0"/>
                  <a:t>(n=6)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C9E3C7-7188-DC2A-5C1B-838D3967E8B0}"/>
                  </a:ext>
                </a:extLst>
              </p:cNvPr>
              <p:cNvSpPr txBox="1"/>
              <p:nvPr/>
            </p:nvSpPr>
            <p:spPr>
              <a:xfrm>
                <a:off x="11332157" y="1571969"/>
                <a:ext cx="6238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2018</a:t>
                </a:r>
              </a:p>
              <a:p>
                <a:pPr algn="ctr"/>
                <a:r>
                  <a:rPr lang="en-US" sz="1600" dirty="0"/>
                  <a:t>(n=9)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8B9F07-ECD7-5BE1-D529-733337DB04B0}"/>
                  </a:ext>
                </a:extLst>
              </p:cNvPr>
              <p:cNvSpPr txBox="1"/>
              <p:nvPr/>
            </p:nvSpPr>
            <p:spPr>
              <a:xfrm>
                <a:off x="11338570" y="2521790"/>
                <a:ext cx="7280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2019</a:t>
                </a:r>
              </a:p>
              <a:p>
                <a:pPr algn="ctr"/>
                <a:r>
                  <a:rPr lang="en-US" sz="1600" dirty="0"/>
                  <a:t>(n=10)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DD44C8-5F97-08D2-6FFC-E690CF767102}"/>
                  </a:ext>
                </a:extLst>
              </p:cNvPr>
              <p:cNvSpPr txBox="1"/>
              <p:nvPr/>
            </p:nvSpPr>
            <p:spPr>
              <a:xfrm>
                <a:off x="11338570" y="3557952"/>
                <a:ext cx="7280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2020</a:t>
                </a:r>
              </a:p>
              <a:p>
                <a:pPr algn="ctr"/>
                <a:r>
                  <a:rPr lang="en-US" sz="1600" dirty="0"/>
                  <a:t>(n=12)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AA880B-72AE-EA31-5476-2E050B4484B7}"/>
                  </a:ext>
                </a:extLst>
              </p:cNvPr>
              <p:cNvSpPr txBox="1"/>
              <p:nvPr/>
            </p:nvSpPr>
            <p:spPr>
              <a:xfrm>
                <a:off x="11338570" y="4514508"/>
                <a:ext cx="7280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2021</a:t>
                </a:r>
              </a:p>
              <a:p>
                <a:pPr algn="ctr"/>
                <a:r>
                  <a:rPr lang="en-US" sz="1600" dirty="0"/>
                  <a:t>(n=11)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0746D7-077B-A582-F268-DE231508ED51}"/>
                  </a:ext>
                </a:extLst>
              </p:cNvPr>
              <p:cNvSpPr txBox="1"/>
              <p:nvPr/>
            </p:nvSpPr>
            <p:spPr>
              <a:xfrm>
                <a:off x="11332157" y="5467681"/>
                <a:ext cx="6238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2022</a:t>
                </a:r>
              </a:p>
              <a:p>
                <a:pPr algn="ctr"/>
                <a:r>
                  <a:rPr lang="en-US" sz="1600" dirty="0"/>
                  <a:t>(n=9)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7818469-DEEF-2EBB-9299-5AFC74A4B5A9}"/>
                </a:ext>
              </a:extLst>
            </p:cNvPr>
            <p:cNvGrpSpPr/>
            <p:nvPr/>
          </p:nvGrpSpPr>
          <p:grpSpPr>
            <a:xfrm>
              <a:off x="2015006" y="39756"/>
              <a:ext cx="8967733" cy="307777"/>
              <a:chOff x="2015006" y="-59634"/>
              <a:chExt cx="8967733" cy="307777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3DA1A42-1A79-EA45-F909-383B71C6A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5006" y="231237"/>
                <a:ext cx="3819264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5E82D82-426A-029B-557B-2F2CDFB6B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087" y="228265"/>
                <a:ext cx="5118652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2E6356-9B64-47D4-E1FE-C8846C08F79F}"/>
                  </a:ext>
                </a:extLst>
              </p:cNvPr>
              <p:cNvSpPr txBox="1"/>
              <p:nvPr/>
            </p:nvSpPr>
            <p:spPr>
              <a:xfrm>
                <a:off x="3140766" y="-59634"/>
                <a:ext cx="13099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NS1 (238:2229)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9A59B8-DA3B-BCBF-9B09-636FD33F8AFF}"/>
                  </a:ext>
                </a:extLst>
              </p:cNvPr>
              <p:cNvSpPr txBox="1"/>
              <p:nvPr/>
            </p:nvSpPr>
            <p:spPr>
              <a:xfrm>
                <a:off x="7553740" y="-59634"/>
                <a:ext cx="13997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VP1 (2334:5078)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0618EF-561F-E595-3C54-C1EB3A5E1866}"/>
              </a:ext>
            </a:extLst>
          </p:cNvPr>
          <p:cNvSpPr txBox="1"/>
          <p:nvPr/>
        </p:nvSpPr>
        <p:spPr>
          <a:xfrm>
            <a:off x="7046407" y="6553719"/>
            <a:ext cx="72122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Based on Earliest genome from CHRF, CSF_0070 (collected in Feb, 2017)</a:t>
            </a:r>
          </a:p>
        </p:txBody>
      </p:sp>
    </p:spTree>
    <p:extLst>
      <p:ext uri="{BB962C8B-B14F-4D97-AF65-F5344CB8AC3E}">
        <p14:creationId xmlns:p14="http://schemas.microsoft.com/office/powerpoint/2010/main" val="1965662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Cond</vt:lpstr>
      <vt:lpstr>Arial Nova Light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Arif Tanmoy</dc:creator>
  <cp:lastModifiedBy>Arif Tanmoy</cp:lastModifiedBy>
  <cp:revision>1</cp:revision>
  <dcterms:created xsi:type="dcterms:W3CDTF">2023-01-12T20:45:57Z</dcterms:created>
  <dcterms:modified xsi:type="dcterms:W3CDTF">2023-01-13T10:36:33Z</dcterms:modified>
</cp:coreProperties>
</file>