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7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73738-D8D3-4A44-947D-481E14474AE7}" v="28" dt="2023-01-13T19:50:30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CD273738-D8D3-4A44-947D-481E14474AE7}"/>
    <pc:docChg chg="undo custSel addSld delSld modSld sldOrd">
      <pc:chgData name="Arif Tanmoy" userId="9e9d0de5-96b7-405c-975b-44140d2c4dc9" providerId="ADAL" clId="{CD273738-D8D3-4A44-947D-481E14474AE7}" dt="2023-01-13T20:24:00.096" v="3060" actId="20577"/>
      <pc:docMkLst>
        <pc:docMk/>
      </pc:docMkLst>
      <pc:sldChg chg="modSp new mod">
        <pc:chgData name="Arif Tanmoy" userId="9e9d0de5-96b7-405c-975b-44140d2c4dc9" providerId="ADAL" clId="{CD273738-D8D3-4A44-947D-481E14474AE7}" dt="2023-01-13T19:54:21.934" v="2186" actId="403"/>
        <pc:sldMkLst>
          <pc:docMk/>
          <pc:sldMk cId="3049715498" sldId="256"/>
        </pc:sldMkLst>
        <pc:spChg chg="mod">
          <ac:chgData name="Arif Tanmoy" userId="9e9d0de5-96b7-405c-975b-44140d2c4dc9" providerId="ADAL" clId="{CD273738-D8D3-4A44-947D-481E14474AE7}" dt="2023-01-13T19:50:42.528" v="1867" actId="20577"/>
          <ac:spMkLst>
            <pc:docMk/>
            <pc:sldMk cId="3049715498" sldId="256"/>
            <ac:spMk id="2" creationId="{04E47624-355D-1AF7-E9C4-8A409ECAEC78}"/>
          </ac:spMkLst>
        </pc:spChg>
        <pc:spChg chg="mod">
          <ac:chgData name="Arif Tanmoy" userId="9e9d0de5-96b7-405c-975b-44140d2c4dc9" providerId="ADAL" clId="{CD273738-D8D3-4A44-947D-481E14474AE7}" dt="2023-01-13T19:54:21.934" v="2186" actId="403"/>
          <ac:spMkLst>
            <pc:docMk/>
            <pc:sldMk cId="3049715498" sldId="256"/>
            <ac:spMk id="3" creationId="{4B2202E1-6C55-09D0-7A24-4538CB803C0E}"/>
          </ac:spMkLst>
        </pc:spChg>
      </pc:sldChg>
      <pc:sldChg chg="addSp delSp modSp new mod">
        <pc:chgData name="Arif Tanmoy" userId="9e9d0de5-96b7-405c-975b-44140d2c4dc9" providerId="ADAL" clId="{CD273738-D8D3-4A44-947D-481E14474AE7}" dt="2023-01-13T19:50:34.018" v="1863" actId="6549"/>
        <pc:sldMkLst>
          <pc:docMk/>
          <pc:sldMk cId="415782326" sldId="257"/>
        </pc:sldMkLst>
        <pc:spChg chg="mod">
          <ac:chgData name="Arif Tanmoy" userId="9e9d0de5-96b7-405c-975b-44140d2c4dc9" providerId="ADAL" clId="{CD273738-D8D3-4A44-947D-481E14474AE7}" dt="2023-01-13T19:50:20.487" v="1860" actId="1035"/>
          <ac:spMkLst>
            <pc:docMk/>
            <pc:sldMk cId="415782326" sldId="257"/>
            <ac:spMk id="2" creationId="{1851FB10-2E1C-E930-4D69-D2EE729C1ABE}"/>
          </ac:spMkLst>
        </pc:spChg>
        <pc:spChg chg="del">
          <ac:chgData name="Arif Tanmoy" userId="9e9d0de5-96b7-405c-975b-44140d2c4dc9" providerId="ADAL" clId="{CD273738-D8D3-4A44-947D-481E14474AE7}" dt="2023-01-13T19:50:29.719" v="1861" actId="478"/>
          <ac:spMkLst>
            <pc:docMk/>
            <pc:sldMk cId="415782326" sldId="257"/>
            <ac:spMk id="3" creationId="{51743B34-08DF-61DB-1BDA-D76384AFB1BE}"/>
          </ac:spMkLst>
        </pc:spChg>
        <pc:spChg chg="add mod">
          <ac:chgData name="Arif Tanmoy" userId="9e9d0de5-96b7-405c-975b-44140d2c4dc9" providerId="ADAL" clId="{CD273738-D8D3-4A44-947D-481E14474AE7}" dt="2023-01-13T19:50:34.018" v="1863" actId="6549"/>
          <ac:spMkLst>
            <pc:docMk/>
            <pc:sldMk cId="415782326" sldId="257"/>
            <ac:spMk id="4" creationId="{A28170B4-1262-ADF4-3AEC-468D7FBF9F9F}"/>
          </ac:spMkLst>
        </pc:spChg>
      </pc:sldChg>
      <pc:sldChg chg="addSp modSp new mod">
        <pc:chgData name="Arif Tanmoy" userId="9e9d0de5-96b7-405c-975b-44140d2c4dc9" providerId="ADAL" clId="{CD273738-D8D3-4A44-947D-481E14474AE7}" dt="2023-01-13T19:54:11.752" v="2185" actId="255"/>
        <pc:sldMkLst>
          <pc:docMk/>
          <pc:sldMk cId="2723591284" sldId="258"/>
        </pc:sldMkLst>
        <pc:spChg chg="mod">
          <ac:chgData name="Arif Tanmoy" userId="9e9d0de5-96b7-405c-975b-44140d2c4dc9" providerId="ADAL" clId="{CD273738-D8D3-4A44-947D-481E14474AE7}" dt="2023-01-13T17:48:43.417" v="682" actId="1035"/>
          <ac:spMkLst>
            <pc:docMk/>
            <pc:sldMk cId="2723591284" sldId="258"/>
            <ac:spMk id="2" creationId="{7F28DF6C-DCA1-E925-68BA-6DEDED209E61}"/>
          </ac:spMkLst>
        </pc:spChg>
        <pc:spChg chg="mod">
          <ac:chgData name="Arif Tanmoy" userId="9e9d0de5-96b7-405c-975b-44140d2c4dc9" providerId="ADAL" clId="{CD273738-D8D3-4A44-947D-481E14474AE7}" dt="2023-01-13T19:54:11.752" v="2185" actId="255"/>
          <ac:spMkLst>
            <pc:docMk/>
            <pc:sldMk cId="2723591284" sldId="258"/>
            <ac:spMk id="3" creationId="{2D744384-520A-61CD-2261-C290C582DB2F}"/>
          </ac:spMkLst>
        </pc:spChg>
        <pc:spChg chg="add mod">
          <ac:chgData name="Arif Tanmoy" userId="9e9d0de5-96b7-405c-975b-44140d2c4dc9" providerId="ADAL" clId="{CD273738-D8D3-4A44-947D-481E14474AE7}" dt="2023-01-13T18:50:02.620" v="937" actId="113"/>
          <ac:spMkLst>
            <pc:docMk/>
            <pc:sldMk cId="2723591284" sldId="258"/>
            <ac:spMk id="5" creationId="{ED596F3A-71F5-022C-9F01-4EC21B9ABBAB}"/>
          </ac:spMkLst>
        </pc:spChg>
        <pc:graphicFrameChg chg="add mod modGraphic">
          <ac:chgData name="Arif Tanmoy" userId="9e9d0de5-96b7-405c-975b-44140d2c4dc9" providerId="ADAL" clId="{CD273738-D8D3-4A44-947D-481E14474AE7}" dt="2023-01-13T18:49:23.985" v="865" actId="6549"/>
          <ac:graphicFrameMkLst>
            <pc:docMk/>
            <pc:sldMk cId="2723591284" sldId="258"/>
            <ac:graphicFrameMk id="4" creationId="{B0CDC84E-CBCE-2A51-FB18-8367FAED8B60}"/>
          </ac:graphicFrameMkLst>
        </pc:graphicFrameChg>
      </pc:sldChg>
      <pc:sldChg chg="addSp delSp modSp add mod">
        <pc:chgData name="Arif Tanmoy" userId="9e9d0de5-96b7-405c-975b-44140d2c4dc9" providerId="ADAL" clId="{CD273738-D8D3-4A44-947D-481E14474AE7}" dt="2023-01-13T19:53:46.644" v="2182" actId="404"/>
        <pc:sldMkLst>
          <pc:docMk/>
          <pc:sldMk cId="1054127378" sldId="259"/>
        </pc:sldMkLst>
        <pc:spChg chg="del mod">
          <ac:chgData name="Arif Tanmoy" userId="9e9d0de5-96b7-405c-975b-44140d2c4dc9" providerId="ADAL" clId="{CD273738-D8D3-4A44-947D-481E14474AE7}" dt="2023-01-13T17:49:18.523" v="689" actId="478"/>
          <ac:spMkLst>
            <pc:docMk/>
            <pc:sldMk cId="1054127378" sldId="259"/>
            <ac:spMk id="2" creationId="{7F28DF6C-DCA1-E925-68BA-6DEDED209E61}"/>
          </ac:spMkLst>
        </pc:spChg>
        <pc:spChg chg="del mod">
          <ac:chgData name="Arif Tanmoy" userId="9e9d0de5-96b7-405c-975b-44140d2c4dc9" providerId="ADAL" clId="{CD273738-D8D3-4A44-947D-481E14474AE7}" dt="2023-01-13T17:49:33.713" v="692" actId="478"/>
          <ac:spMkLst>
            <pc:docMk/>
            <pc:sldMk cId="1054127378" sldId="259"/>
            <ac:spMk id="3" creationId="{2D744384-520A-61CD-2261-C290C582DB2F}"/>
          </ac:spMkLst>
        </pc:spChg>
        <pc:spChg chg="add mod">
          <ac:chgData name="Arif Tanmoy" userId="9e9d0de5-96b7-405c-975b-44140d2c4dc9" providerId="ADAL" clId="{CD273738-D8D3-4A44-947D-481E14474AE7}" dt="2023-01-13T17:49:23.189" v="691"/>
          <ac:spMkLst>
            <pc:docMk/>
            <pc:sldMk cId="1054127378" sldId="259"/>
            <ac:spMk id="7" creationId="{661C709F-96A2-2812-8AF9-57A3DCE73F82}"/>
          </ac:spMkLst>
        </pc:spChg>
        <pc:spChg chg="add del mod">
          <ac:chgData name="Arif Tanmoy" userId="9e9d0de5-96b7-405c-975b-44140d2c4dc9" providerId="ADAL" clId="{CD273738-D8D3-4A44-947D-481E14474AE7}" dt="2023-01-13T17:49:15.375" v="688"/>
          <ac:spMkLst>
            <pc:docMk/>
            <pc:sldMk cId="1054127378" sldId="259"/>
            <ac:spMk id="8" creationId="{0D860B8E-9C67-8B0B-C008-F623634BFEDD}"/>
          </ac:spMkLst>
        </pc:spChg>
        <pc:spChg chg="add del mod">
          <ac:chgData name="Arif Tanmoy" userId="9e9d0de5-96b7-405c-975b-44140d2c4dc9" providerId="ADAL" clId="{CD273738-D8D3-4A44-947D-481E14474AE7}" dt="2023-01-13T17:49:21.204" v="690" actId="478"/>
          <ac:spMkLst>
            <pc:docMk/>
            <pc:sldMk cId="1054127378" sldId="259"/>
            <ac:spMk id="10" creationId="{7FBC81DA-AB12-CC50-8806-36981B2DB5ED}"/>
          </ac:spMkLst>
        </pc:spChg>
        <pc:spChg chg="add del mod">
          <ac:chgData name="Arif Tanmoy" userId="9e9d0de5-96b7-405c-975b-44140d2c4dc9" providerId="ADAL" clId="{CD273738-D8D3-4A44-947D-481E14474AE7}" dt="2023-01-13T17:49:36.174" v="693" actId="478"/>
          <ac:spMkLst>
            <pc:docMk/>
            <pc:sldMk cId="1054127378" sldId="259"/>
            <ac:spMk id="12" creationId="{166769F2-A47F-D575-B624-0F269ACECB40}"/>
          </ac:spMkLst>
        </pc:spChg>
        <pc:spChg chg="add mod">
          <ac:chgData name="Arif Tanmoy" userId="9e9d0de5-96b7-405c-975b-44140d2c4dc9" providerId="ADAL" clId="{CD273738-D8D3-4A44-947D-481E14474AE7}" dt="2023-01-13T19:53:46.644" v="2182" actId="404"/>
          <ac:spMkLst>
            <pc:docMk/>
            <pc:sldMk cId="1054127378" sldId="259"/>
            <ac:spMk id="13" creationId="{8A0A0279-62C1-FF01-7F9C-AAD55F8D3160}"/>
          </ac:spMkLst>
        </pc:spChg>
        <pc:graphicFrameChg chg="del">
          <ac:chgData name="Arif Tanmoy" userId="9e9d0de5-96b7-405c-975b-44140d2c4dc9" providerId="ADAL" clId="{CD273738-D8D3-4A44-947D-481E14474AE7}" dt="2023-01-13T17:44:29.993" v="614" actId="478"/>
          <ac:graphicFrameMkLst>
            <pc:docMk/>
            <pc:sldMk cId="1054127378" sldId="259"/>
            <ac:graphicFrameMk id="4" creationId="{B0CDC84E-CBCE-2A51-FB18-8367FAED8B60}"/>
          </ac:graphicFrameMkLst>
        </pc:graphicFrameChg>
        <pc:graphicFrameChg chg="add del mod modGraphic">
          <ac:chgData name="Arif Tanmoy" userId="9e9d0de5-96b7-405c-975b-44140d2c4dc9" providerId="ADAL" clId="{CD273738-D8D3-4A44-947D-481E14474AE7}" dt="2023-01-13T17:47:10.728" v="635" actId="478"/>
          <ac:graphicFrameMkLst>
            <pc:docMk/>
            <pc:sldMk cId="1054127378" sldId="259"/>
            <ac:graphicFrameMk id="5" creationId="{040F7C87-8CD2-9297-B7DF-899C5CC5D81F}"/>
          </ac:graphicFrameMkLst>
        </pc:graphicFrameChg>
        <pc:graphicFrameChg chg="add mod modGraphic">
          <ac:chgData name="Arif Tanmoy" userId="9e9d0de5-96b7-405c-975b-44140d2c4dc9" providerId="ADAL" clId="{CD273738-D8D3-4A44-947D-481E14474AE7}" dt="2023-01-13T19:47:50.128" v="1779" actId="113"/>
          <ac:graphicFrameMkLst>
            <pc:docMk/>
            <pc:sldMk cId="1054127378" sldId="259"/>
            <ac:graphicFrameMk id="6" creationId="{7D580997-B5E9-111C-3F90-FD77848181A9}"/>
          </ac:graphicFrameMkLst>
        </pc:graphicFrameChg>
      </pc:sldChg>
      <pc:sldChg chg="new del ord">
        <pc:chgData name="Arif Tanmoy" userId="9e9d0de5-96b7-405c-975b-44140d2c4dc9" providerId="ADAL" clId="{CD273738-D8D3-4A44-947D-481E14474AE7}" dt="2023-01-13T18:45:39.929" v="826" actId="47"/>
        <pc:sldMkLst>
          <pc:docMk/>
          <pc:sldMk cId="4261921967" sldId="260"/>
        </pc:sldMkLst>
      </pc:sldChg>
      <pc:sldChg chg="modSp add mod">
        <pc:chgData name="Arif Tanmoy" userId="9e9d0de5-96b7-405c-975b-44140d2c4dc9" providerId="ADAL" clId="{CD273738-D8D3-4A44-947D-481E14474AE7}" dt="2023-01-13T19:54:04.749" v="2184" actId="255"/>
        <pc:sldMkLst>
          <pc:docMk/>
          <pc:sldMk cId="1194993416" sldId="261"/>
        </pc:sldMkLst>
        <pc:spChg chg="mod">
          <ac:chgData name="Arif Tanmoy" userId="9e9d0de5-96b7-405c-975b-44140d2c4dc9" providerId="ADAL" clId="{CD273738-D8D3-4A44-947D-481E14474AE7}" dt="2023-01-13T19:54:04.749" v="2184" actId="255"/>
          <ac:spMkLst>
            <pc:docMk/>
            <pc:sldMk cId="1194993416" sldId="261"/>
            <ac:spMk id="3" creationId="{2D744384-520A-61CD-2261-C290C582DB2F}"/>
          </ac:spMkLst>
        </pc:spChg>
        <pc:graphicFrameChg chg="modGraphic">
          <ac:chgData name="Arif Tanmoy" userId="9e9d0de5-96b7-405c-975b-44140d2c4dc9" providerId="ADAL" clId="{CD273738-D8D3-4A44-947D-481E14474AE7}" dt="2023-01-13T19:46:59.834" v="1767" actId="14100"/>
          <ac:graphicFrameMkLst>
            <pc:docMk/>
            <pc:sldMk cId="1194993416" sldId="261"/>
            <ac:graphicFrameMk id="4" creationId="{B0CDC84E-CBCE-2A51-FB18-8367FAED8B60}"/>
          </ac:graphicFrameMkLst>
        </pc:graphicFrameChg>
      </pc:sldChg>
      <pc:sldChg chg="new del">
        <pc:chgData name="Arif Tanmoy" userId="9e9d0de5-96b7-405c-975b-44140d2c4dc9" providerId="ADAL" clId="{CD273738-D8D3-4A44-947D-481E14474AE7}" dt="2023-01-13T18:50:12.786" v="939" actId="47"/>
        <pc:sldMkLst>
          <pc:docMk/>
          <pc:sldMk cId="1432745693" sldId="262"/>
        </pc:sldMkLst>
      </pc:sldChg>
      <pc:sldChg chg="addSp delSp modSp add mod">
        <pc:chgData name="Arif Tanmoy" userId="9e9d0de5-96b7-405c-975b-44140d2c4dc9" providerId="ADAL" clId="{CD273738-D8D3-4A44-947D-481E14474AE7}" dt="2023-01-13T19:53:54.854" v="2183" actId="404"/>
        <pc:sldMkLst>
          <pc:docMk/>
          <pc:sldMk cId="3357027249" sldId="262"/>
        </pc:sldMkLst>
        <pc:spChg chg="mod">
          <ac:chgData name="Arif Tanmoy" userId="9e9d0de5-96b7-405c-975b-44140d2c4dc9" providerId="ADAL" clId="{CD273738-D8D3-4A44-947D-481E14474AE7}" dt="2023-01-13T18:50:34.783" v="988" actId="20577"/>
          <ac:spMkLst>
            <pc:docMk/>
            <pc:sldMk cId="3357027249" sldId="262"/>
            <ac:spMk id="2" creationId="{7F28DF6C-DCA1-E925-68BA-6DEDED209E61}"/>
          </ac:spMkLst>
        </pc:spChg>
        <pc:spChg chg="mod">
          <ac:chgData name="Arif Tanmoy" userId="9e9d0de5-96b7-405c-975b-44140d2c4dc9" providerId="ADAL" clId="{CD273738-D8D3-4A44-947D-481E14474AE7}" dt="2023-01-13T19:53:54.854" v="2183" actId="404"/>
          <ac:spMkLst>
            <pc:docMk/>
            <pc:sldMk cId="3357027249" sldId="262"/>
            <ac:spMk id="3" creationId="{2D744384-520A-61CD-2261-C290C582DB2F}"/>
          </ac:spMkLst>
        </pc:spChg>
        <pc:graphicFrameChg chg="del">
          <ac:chgData name="Arif Tanmoy" userId="9e9d0de5-96b7-405c-975b-44140d2c4dc9" providerId="ADAL" clId="{CD273738-D8D3-4A44-947D-481E14474AE7}" dt="2023-01-13T19:02:10.097" v="1114" actId="478"/>
          <ac:graphicFrameMkLst>
            <pc:docMk/>
            <pc:sldMk cId="3357027249" sldId="262"/>
            <ac:graphicFrameMk id="4" creationId="{B0CDC84E-CBCE-2A51-FB18-8367FAED8B60}"/>
          </ac:graphicFrameMkLst>
        </pc:graphicFrameChg>
        <pc:graphicFrameChg chg="add del mod modGraphic">
          <ac:chgData name="Arif Tanmoy" userId="9e9d0de5-96b7-405c-975b-44140d2c4dc9" providerId="ADAL" clId="{CD273738-D8D3-4A44-947D-481E14474AE7}" dt="2023-01-13T19:40:09.047" v="1162" actId="478"/>
          <ac:graphicFrameMkLst>
            <pc:docMk/>
            <pc:sldMk cId="3357027249" sldId="262"/>
            <ac:graphicFrameMk id="5" creationId="{52CC6C1E-92B5-5C70-558F-C3D635E93CDB}"/>
          </ac:graphicFrameMkLst>
        </pc:graphicFrameChg>
        <pc:picChg chg="add mod">
          <ac:chgData name="Arif Tanmoy" userId="9e9d0de5-96b7-405c-975b-44140d2c4dc9" providerId="ADAL" clId="{CD273738-D8D3-4A44-947D-481E14474AE7}" dt="2023-01-13T19:42:48.792" v="1346" actId="1036"/>
          <ac:picMkLst>
            <pc:docMk/>
            <pc:sldMk cId="3357027249" sldId="262"/>
            <ac:picMk id="7" creationId="{B751447B-434E-86BA-36DD-28347A1B28B9}"/>
          </ac:picMkLst>
        </pc:picChg>
      </pc:sldChg>
      <pc:sldChg chg="modSp add mod">
        <pc:chgData name="Arif Tanmoy" userId="9e9d0de5-96b7-405c-975b-44140d2c4dc9" providerId="ADAL" clId="{CD273738-D8D3-4A44-947D-481E14474AE7}" dt="2023-01-13T19:48:42.204" v="1811" actId="20577"/>
        <pc:sldMkLst>
          <pc:docMk/>
          <pc:sldMk cId="3768560302" sldId="263"/>
        </pc:sldMkLst>
        <pc:spChg chg="mod">
          <ac:chgData name="Arif Tanmoy" userId="9e9d0de5-96b7-405c-975b-44140d2c4dc9" providerId="ADAL" clId="{CD273738-D8D3-4A44-947D-481E14474AE7}" dt="2023-01-13T19:46:22.718" v="1752" actId="20577"/>
          <ac:spMkLst>
            <pc:docMk/>
            <pc:sldMk cId="3768560302" sldId="263"/>
            <ac:spMk id="3" creationId="{2D744384-520A-61CD-2261-C290C582DB2F}"/>
          </ac:spMkLst>
        </pc:spChg>
        <pc:graphicFrameChg chg="mod modGraphic">
          <ac:chgData name="Arif Tanmoy" userId="9e9d0de5-96b7-405c-975b-44140d2c4dc9" providerId="ADAL" clId="{CD273738-D8D3-4A44-947D-481E14474AE7}" dt="2023-01-13T19:48:42.204" v="1811" actId="20577"/>
          <ac:graphicFrameMkLst>
            <pc:docMk/>
            <pc:sldMk cId="3768560302" sldId="263"/>
            <ac:graphicFrameMk id="5" creationId="{52CC6C1E-92B5-5C70-558F-C3D635E93CDB}"/>
          </ac:graphicFrameMkLst>
        </pc:graphicFrameChg>
      </pc:sldChg>
      <pc:sldChg chg="delSp modSp add mod">
        <pc:chgData name="Arif Tanmoy" userId="9e9d0de5-96b7-405c-975b-44140d2c4dc9" providerId="ADAL" clId="{CD273738-D8D3-4A44-947D-481E14474AE7}" dt="2023-01-13T19:50:00.356" v="1857" actId="20577"/>
        <pc:sldMkLst>
          <pc:docMk/>
          <pc:sldMk cId="2758229979" sldId="264"/>
        </pc:sldMkLst>
        <pc:spChg chg="mod">
          <ac:chgData name="Arif Tanmoy" userId="9e9d0de5-96b7-405c-975b-44140d2c4dc9" providerId="ADAL" clId="{CD273738-D8D3-4A44-947D-481E14474AE7}" dt="2023-01-13T19:49:41.686" v="1848" actId="20577"/>
          <ac:spMkLst>
            <pc:docMk/>
            <pc:sldMk cId="2758229979" sldId="264"/>
            <ac:spMk id="7" creationId="{661C709F-96A2-2812-8AF9-57A3DCE73F82}"/>
          </ac:spMkLst>
        </pc:spChg>
        <pc:spChg chg="mod">
          <ac:chgData name="Arif Tanmoy" userId="9e9d0de5-96b7-405c-975b-44140d2c4dc9" providerId="ADAL" clId="{CD273738-D8D3-4A44-947D-481E14474AE7}" dt="2023-01-13T19:50:00.356" v="1857" actId="20577"/>
          <ac:spMkLst>
            <pc:docMk/>
            <pc:sldMk cId="2758229979" sldId="264"/>
            <ac:spMk id="13" creationId="{8A0A0279-62C1-FF01-7F9C-AAD55F8D3160}"/>
          </ac:spMkLst>
        </pc:spChg>
        <pc:graphicFrameChg chg="del">
          <ac:chgData name="Arif Tanmoy" userId="9e9d0de5-96b7-405c-975b-44140d2c4dc9" providerId="ADAL" clId="{CD273738-D8D3-4A44-947D-481E14474AE7}" dt="2023-01-13T19:49:50.172" v="1849" actId="478"/>
          <ac:graphicFrameMkLst>
            <pc:docMk/>
            <pc:sldMk cId="2758229979" sldId="264"/>
            <ac:graphicFrameMk id="6" creationId="{7D580997-B5E9-111C-3F90-FD77848181A9}"/>
          </ac:graphicFrameMkLst>
        </pc:graphicFrameChg>
      </pc:sldChg>
      <pc:sldChg chg="modSp add mod">
        <pc:chgData name="Arif Tanmoy" userId="9e9d0de5-96b7-405c-975b-44140d2c4dc9" providerId="ADAL" clId="{CD273738-D8D3-4A44-947D-481E14474AE7}" dt="2023-01-13T19:52:17.266" v="2073" actId="20577"/>
        <pc:sldMkLst>
          <pc:docMk/>
          <pc:sldMk cId="2309598324" sldId="265"/>
        </pc:sldMkLst>
        <pc:spChg chg="mod">
          <ac:chgData name="Arif Tanmoy" userId="9e9d0de5-96b7-405c-975b-44140d2c4dc9" providerId="ADAL" clId="{CD273738-D8D3-4A44-947D-481E14474AE7}" dt="2023-01-13T19:51:48.371" v="1978" actId="20577"/>
          <ac:spMkLst>
            <pc:docMk/>
            <pc:sldMk cId="2309598324" sldId="265"/>
            <ac:spMk id="7" creationId="{661C709F-96A2-2812-8AF9-57A3DCE73F82}"/>
          </ac:spMkLst>
        </pc:spChg>
        <pc:spChg chg="mod">
          <ac:chgData name="Arif Tanmoy" userId="9e9d0de5-96b7-405c-975b-44140d2c4dc9" providerId="ADAL" clId="{CD273738-D8D3-4A44-947D-481E14474AE7}" dt="2023-01-13T19:52:17.266" v="2073" actId="20577"/>
          <ac:spMkLst>
            <pc:docMk/>
            <pc:sldMk cId="2309598324" sldId="265"/>
            <ac:spMk id="13" creationId="{8A0A0279-62C1-FF01-7F9C-AAD55F8D3160}"/>
          </ac:spMkLst>
        </pc:spChg>
      </pc:sldChg>
      <pc:sldChg chg="modSp add mod">
        <pc:chgData name="Arif Tanmoy" userId="9e9d0de5-96b7-405c-975b-44140d2c4dc9" providerId="ADAL" clId="{CD273738-D8D3-4A44-947D-481E14474AE7}" dt="2023-01-13T20:24:00.096" v="3060" actId="20577"/>
        <pc:sldMkLst>
          <pc:docMk/>
          <pc:sldMk cId="2924183514" sldId="266"/>
        </pc:sldMkLst>
        <pc:spChg chg="mod">
          <ac:chgData name="Arif Tanmoy" userId="9e9d0de5-96b7-405c-975b-44140d2c4dc9" providerId="ADAL" clId="{CD273738-D8D3-4A44-947D-481E14474AE7}" dt="2023-01-13T19:54:40.050" v="2193" actId="20577"/>
          <ac:spMkLst>
            <pc:docMk/>
            <pc:sldMk cId="2924183514" sldId="266"/>
            <ac:spMk id="7" creationId="{661C709F-96A2-2812-8AF9-57A3DCE73F82}"/>
          </ac:spMkLst>
        </pc:spChg>
        <pc:spChg chg="mod">
          <ac:chgData name="Arif Tanmoy" userId="9e9d0de5-96b7-405c-975b-44140d2c4dc9" providerId="ADAL" clId="{CD273738-D8D3-4A44-947D-481E14474AE7}" dt="2023-01-13T20:24:00.096" v="3060" actId="20577"/>
          <ac:spMkLst>
            <pc:docMk/>
            <pc:sldMk cId="2924183514" sldId="266"/>
            <ac:spMk id="13" creationId="{8A0A0279-62C1-FF01-7F9C-AAD55F8D3160}"/>
          </ac:spMkLst>
        </pc:spChg>
      </pc:sldChg>
      <pc:sldChg chg="delSp modSp add mod">
        <pc:chgData name="Arif Tanmoy" userId="9e9d0de5-96b7-405c-975b-44140d2c4dc9" providerId="ADAL" clId="{CD273738-D8D3-4A44-947D-481E14474AE7}" dt="2023-01-13T20:17:35.705" v="2701" actId="20577"/>
        <pc:sldMkLst>
          <pc:docMk/>
          <pc:sldMk cId="514740871" sldId="267"/>
        </pc:sldMkLst>
        <pc:spChg chg="mod">
          <ac:chgData name="Arif Tanmoy" userId="9e9d0de5-96b7-405c-975b-44140d2c4dc9" providerId="ADAL" clId="{CD273738-D8D3-4A44-947D-481E14474AE7}" dt="2023-01-13T20:04:20.423" v="2514" actId="20577"/>
          <ac:spMkLst>
            <pc:docMk/>
            <pc:sldMk cId="514740871" sldId="267"/>
            <ac:spMk id="7" creationId="{661C709F-96A2-2812-8AF9-57A3DCE73F82}"/>
          </ac:spMkLst>
        </pc:spChg>
        <pc:spChg chg="mod">
          <ac:chgData name="Arif Tanmoy" userId="9e9d0de5-96b7-405c-975b-44140d2c4dc9" providerId="ADAL" clId="{CD273738-D8D3-4A44-947D-481E14474AE7}" dt="2023-01-13T20:17:35.705" v="2701" actId="20577"/>
          <ac:spMkLst>
            <pc:docMk/>
            <pc:sldMk cId="514740871" sldId="267"/>
            <ac:spMk id="13" creationId="{8A0A0279-62C1-FF01-7F9C-AAD55F8D3160}"/>
          </ac:spMkLst>
        </pc:spChg>
        <pc:graphicFrameChg chg="del">
          <ac:chgData name="Arif Tanmoy" userId="9e9d0de5-96b7-405c-975b-44140d2c4dc9" providerId="ADAL" clId="{CD273738-D8D3-4A44-947D-481E14474AE7}" dt="2023-01-13T20:06:31.405" v="2631" actId="478"/>
          <ac:graphicFrameMkLst>
            <pc:docMk/>
            <pc:sldMk cId="514740871" sldId="267"/>
            <ac:graphicFrameMk id="6" creationId="{7D580997-B5E9-111C-3F90-FD77848181A9}"/>
          </ac:graphicFrameMkLst>
        </pc:graphicFrameChg>
      </pc:sldChg>
      <pc:sldChg chg="new del">
        <pc:chgData name="Arif Tanmoy" userId="9e9d0de5-96b7-405c-975b-44140d2c4dc9" providerId="ADAL" clId="{CD273738-D8D3-4A44-947D-481E14474AE7}" dt="2023-01-13T20:22:53.779" v="2999" actId="47"/>
        <pc:sldMkLst>
          <pc:docMk/>
          <pc:sldMk cId="3941424253" sldId="268"/>
        </pc:sldMkLst>
      </pc:sldChg>
      <pc:sldChg chg="modSp add mod">
        <pc:chgData name="Arif Tanmoy" userId="9e9d0de5-96b7-405c-975b-44140d2c4dc9" providerId="ADAL" clId="{CD273738-D8D3-4A44-947D-481E14474AE7}" dt="2023-01-13T20:23:25.967" v="3023" actId="20577"/>
        <pc:sldMkLst>
          <pc:docMk/>
          <pc:sldMk cId="2216041017" sldId="269"/>
        </pc:sldMkLst>
        <pc:spChg chg="mod">
          <ac:chgData name="Arif Tanmoy" userId="9e9d0de5-96b7-405c-975b-44140d2c4dc9" providerId="ADAL" clId="{CD273738-D8D3-4A44-947D-481E14474AE7}" dt="2023-01-13T20:23:25.967" v="3023" actId="20577"/>
          <ac:spMkLst>
            <pc:docMk/>
            <pc:sldMk cId="2216041017" sldId="269"/>
            <ac:spMk id="7" creationId="{661C709F-96A2-2812-8AF9-57A3DCE73F82}"/>
          </ac:spMkLst>
        </pc:spChg>
        <pc:spChg chg="mod">
          <ac:chgData name="Arif Tanmoy" userId="9e9d0de5-96b7-405c-975b-44140d2c4dc9" providerId="ADAL" clId="{CD273738-D8D3-4A44-947D-481E14474AE7}" dt="2023-01-13T20:23:09.878" v="3012" actId="6549"/>
          <ac:spMkLst>
            <pc:docMk/>
            <pc:sldMk cId="2216041017" sldId="269"/>
            <ac:spMk id="13" creationId="{8A0A0279-62C1-FF01-7F9C-AAD55F8D31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23CA-07E5-DEC3-1B2C-F8402126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82174-CA9F-9AAA-3C83-6F8C848E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9D10-B097-9DED-0E1F-10E26414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7A3E-BC5F-E3B1-BB73-851C6AB1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83FE-180B-2488-6DF1-4FA2A7B0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5D01-CD71-78FF-53A3-A8BA6DE9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9F851-456D-15C2-BB8E-699E2F9F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4582-2534-09AD-9194-8301F94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A404-A920-F1FB-D1C2-55AE0379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A1F2-0B15-C09B-3D58-42E893D7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94CE-56E0-5BF8-CB62-59AB274F5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FDFC0-FDA6-3BE5-308F-DC0FDF595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7A4B-CCB3-F373-BACF-F61ECB7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5BD9-5172-5FB1-6293-B08788B4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D483-240D-817E-1293-1261B799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BCB6-8E0C-DE90-B756-3D4745EF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E471-ED47-490F-9C22-2690D561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B674-C408-A007-96A4-B550CAE5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9049-E5B4-9944-342E-C221FB4C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1C96-EFBB-88FA-FFFE-447E39E5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F146-5539-B73B-792A-46A680A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DF29-7511-AC58-58CB-63CC8D42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1B0A-170D-FC6A-21E8-29C70B3D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6DC6-52A9-86C5-D14F-D4E88BCC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CECE-D52C-5989-F242-33B79D1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D61D-FDF5-F14A-BDAE-4855C7BC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3D3-48F2-0BDD-C3FA-951B9FD6A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26D7-C385-0A8B-5686-06F21E1D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FC56-DF00-93A1-2184-2B22BF93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23B80-8DA5-E1FD-42C9-4B0931F0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3922-D8C2-6D75-3754-49F24037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2D97-0203-4CC6-0CFD-0902A087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1C52-EF0E-0E65-2A92-F3644A9C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5E755-0BEE-4325-F7A2-F9AD2E0D3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F20FB-F31F-E3AC-A7D7-0FAF1CD54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F8FCA-2681-D4C7-0228-8B4764F41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61C0-3032-73B1-17FB-77C4B869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B77B9-0AC8-A2CE-9378-1B70025B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5F225-6301-DBFB-D145-3F67269C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CD2C-C700-4D11-D5DF-129C79D9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2BACE-C984-5553-1653-1C77139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BCBC-878F-9F63-CADE-8F2713E9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9D94C-4E2D-2092-7EAA-89FCE907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A1570-2F43-E6D5-2187-5D33C682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39515-3E68-755D-0697-2D80E75D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6090A-2464-F59B-F636-4D24738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B2D2-F497-232E-BB55-0F14DF51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BB88-4A50-C05B-B00A-B3A07C3B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A08CD-6D7C-A605-D5C0-63CA56C2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60A0-CA75-6858-2CF6-6EA4F5E5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3FD9-E45A-5AE7-5661-0FF0ED0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9FD4-FAC7-116E-D879-7D03F546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11FE-9354-58A9-BF7F-91933893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CA61E-F55F-EC45-6F22-577BA3358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593A2-C293-33C3-C32D-D42F07E2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77E39-52CD-8429-9890-3F0B298F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3D8F2-3627-7665-91A6-0863A5B8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54951-62A4-8344-8331-4152F618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6A24-AD9F-2D96-25A6-6E88C06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EB58-D815-FC74-7324-5D6D428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399B-A552-2515-E394-F4384BE16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A8E-5027-4AE0-AAC1-8B127365756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20C8-48AD-7B9C-8483-DEB2E11D4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EA4A-4FF0-43E6-8EB1-CF47C077F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C5CD-1119-482A-8FD7-34627B9C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7624-355D-1AF7-E9C4-8A409ECAE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TPRV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202E1-6C55-09D0-7A24-4538CB803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Novel etiology of meningitis? or,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04971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1C709F-96A2-2812-8AF9-57A3DCE73F82}"/>
              </a:ext>
            </a:extLst>
          </p:cNvPr>
          <p:cNvSpPr txBox="1">
            <a:spLocks/>
          </p:cNvSpPr>
          <p:nvPr/>
        </p:nvSpPr>
        <p:spPr>
          <a:xfrm>
            <a:off x="838200" y="-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Tetraparvovirus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A0279-62C1-FF01-7F9C-AAD55F8D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r>
              <a:rPr lang="en-US" dirty="0"/>
              <a:t>Epi data and slides…………………….</a:t>
            </a:r>
          </a:p>
          <a:p>
            <a:r>
              <a:rPr lang="en-US" dirty="0"/>
              <a:t>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230959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1C709F-96A2-2812-8AF9-57A3DCE73F82}"/>
              </a:ext>
            </a:extLst>
          </p:cNvPr>
          <p:cNvSpPr txBox="1">
            <a:spLocks/>
          </p:cNvSpPr>
          <p:nvPr/>
        </p:nvSpPr>
        <p:spPr>
          <a:xfrm>
            <a:off x="838200" y="-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….this demands further genomic investigation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A0279-62C1-FF01-7F9C-AAD55F8D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r>
              <a:rPr lang="en-US" dirty="0"/>
              <a:t>But, metagenomics is too expensive. </a:t>
            </a:r>
          </a:p>
          <a:p>
            <a:r>
              <a:rPr lang="en-US" dirty="0"/>
              <a:t>We designed a </a:t>
            </a:r>
            <a:r>
              <a:rPr lang="en-US" dirty="0" err="1"/>
              <a:t>Primalscheme</a:t>
            </a:r>
            <a:r>
              <a:rPr lang="en-US" dirty="0"/>
              <a:t> ARTIC-like TPRV-sequencing protocol with help from </a:t>
            </a:r>
            <a:r>
              <a:rPr lang="en-US" dirty="0" err="1"/>
              <a:t>Biohub</a:t>
            </a:r>
            <a:r>
              <a:rPr lang="en-US" dirty="0"/>
              <a:t> team, specially Vida, Juliana, Liz and Christina.</a:t>
            </a:r>
          </a:p>
          <a:p>
            <a:r>
              <a:rPr lang="en-US" dirty="0" err="1"/>
              <a:t>Biohub</a:t>
            </a:r>
            <a:r>
              <a:rPr lang="en-US" dirty="0"/>
              <a:t> also built a customized pipeline to generate TPRV-consensus genome from this sequence data. </a:t>
            </a:r>
          </a:p>
          <a:p>
            <a:r>
              <a:rPr lang="en-US" dirty="0"/>
              <a:t>With these primers, we sequenced 42 samples so far, as CHRF. </a:t>
            </a:r>
          </a:p>
          <a:p>
            <a:pPr lvl="1"/>
            <a:r>
              <a:rPr lang="en-US" dirty="0"/>
              <a:t>All showed  full sequence.</a:t>
            </a:r>
          </a:p>
          <a:p>
            <a:pPr lvl="1"/>
            <a:r>
              <a:rPr lang="en-US" dirty="0"/>
              <a:t>Sequence IDs: CSF_0036 – CSF_0077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1C709F-96A2-2812-8AF9-57A3DCE73F82}"/>
              </a:ext>
            </a:extLst>
          </p:cNvPr>
          <p:cNvSpPr txBox="1">
            <a:spLocks/>
          </p:cNvSpPr>
          <p:nvPr/>
        </p:nvSpPr>
        <p:spPr>
          <a:xfrm>
            <a:off x="838200" y="-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Phylogeny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A0279-62C1-FF01-7F9C-AAD55F8D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FB10-2E1C-E930-4D69-D2EE729C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3"/>
            <a:ext cx="10515600" cy="1325563"/>
          </a:xfrm>
        </p:spPr>
        <p:txBody>
          <a:bodyPr/>
          <a:lstStyle/>
          <a:p>
            <a:r>
              <a:rPr lang="en-US" dirty="0"/>
              <a:t>Dark side of meningitis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8170B4-1262-ADF4-3AEC-468D7FBF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DF6C-DCA1-E925-68BA-6DEDED2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"/>
            <a:ext cx="10515600" cy="1325563"/>
          </a:xfrm>
        </p:spPr>
        <p:txBody>
          <a:bodyPr/>
          <a:lstStyle/>
          <a:p>
            <a:r>
              <a:rPr lang="en-US" dirty="0"/>
              <a:t>We started doing CSF metagenomics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4384-520A-61CD-2261-C290C582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>
            <a:normAutofit/>
          </a:bodyPr>
          <a:lstStyle/>
          <a:p>
            <a:r>
              <a:rPr lang="en-US" sz="2400" dirty="0"/>
              <a:t>Before 2019, we did </a:t>
            </a:r>
            <a:r>
              <a:rPr lang="en-US" sz="2400" dirty="0">
                <a:highlight>
                  <a:srgbClr val="FFFF00"/>
                </a:highlight>
              </a:rPr>
              <a:t>XXX</a:t>
            </a:r>
            <a:r>
              <a:rPr lang="en-US" sz="2400" dirty="0"/>
              <a:t> CSF metagenomics.</a:t>
            </a:r>
          </a:p>
          <a:p>
            <a:pPr lvl="1"/>
            <a:r>
              <a:rPr lang="en-US" dirty="0"/>
              <a:t>Two of them was positive for Human </a:t>
            </a:r>
            <a:r>
              <a:rPr lang="en-US" dirty="0" err="1"/>
              <a:t>Tetraparvovirus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 RNA_0012 &amp; RNA_0015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DC84E-CBCE-2A51-FB18-8367FAED8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3176"/>
              </p:ext>
            </p:extLst>
          </p:nvPr>
        </p:nvGraphicFramePr>
        <p:xfrm>
          <a:off x="1339287" y="3310414"/>
          <a:ext cx="8127999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0268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3507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22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2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67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596F3A-71F5-022C-9F01-4EC21B9ABBAB}"/>
              </a:ext>
            </a:extLst>
          </p:cNvPr>
          <p:cNvSpPr txBox="1"/>
          <p:nvPr/>
        </p:nvSpPr>
        <p:spPr>
          <a:xfrm>
            <a:off x="1339287" y="5299587"/>
            <a:ext cx="48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Tanmoy: I do not have any data for these. Sorry. </a:t>
            </a:r>
          </a:p>
        </p:txBody>
      </p:sp>
    </p:spTree>
    <p:extLst>
      <p:ext uri="{BB962C8B-B14F-4D97-AF65-F5344CB8AC3E}">
        <p14:creationId xmlns:p14="http://schemas.microsoft.com/office/powerpoint/2010/main" val="272359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DF6C-DCA1-E925-68BA-6DEDED2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"/>
            <a:ext cx="10515600" cy="1325563"/>
          </a:xfrm>
        </p:spPr>
        <p:txBody>
          <a:bodyPr/>
          <a:lstStyle/>
          <a:p>
            <a:r>
              <a:rPr lang="en-US" dirty="0"/>
              <a:t>We started doing CSF metagenomics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4384-520A-61CD-2261-C290C582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>
            <a:normAutofit/>
          </a:bodyPr>
          <a:lstStyle/>
          <a:p>
            <a:r>
              <a:rPr lang="en-US" sz="2400" dirty="0"/>
              <a:t>In 2019, we did three CSF metagenomics (one was </a:t>
            </a:r>
            <a:r>
              <a:rPr lang="en-US" sz="2400" dirty="0" err="1"/>
              <a:t>Spn</a:t>
            </a:r>
            <a:r>
              <a:rPr lang="en-US" sz="2400" dirty="0"/>
              <a:t> control).</a:t>
            </a:r>
          </a:p>
          <a:p>
            <a:pPr lvl="1"/>
            <a:r>
              <a:rPr lang="en-US" dirty="0"/>
              <a:t>One of them was positive for Human </a:t>
            </a:r>
            <a:r>
              <a:rPr lang="en-US" dirty="0" err="1"/>
              <a:t>Tetraparvovirus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DC84E-CBCE-2A51-FB18-8367FAED8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80594"/>
              </p:ext>
            </p:extLst>
          </p:nvPr>
        </p:nvGraphicFramePr>
        <p:xfrm>
          <a:off x="1339287" y="3310414"/>
          <a:ext cx="8797770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932590">
                  <a:extLst>
                    <a:ext uri="{9D8B030D-6E8A-4147-A177-3AD203B41FA5}">
                      <a16:colId xmlns:a16="http://schemas.microsoft.com/office/drawing/2014/main" val="1180268046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3683507031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311122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15828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CHRF_BD0002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specific etiology 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2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11810012852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CHRF_BD0003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for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Tetraparvovirus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6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9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DF6C-DCA1-E925-68BA-6DEDED2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"/>
            <a:ext cx="10515600" cy="1325563"/>
          </a:xfrm>
        </p:spPr>
        <p:txBody>
          <a:bodyPr/>
          <a:lstStyle/>
          <a:p>
            <a:r>
              <a:rPr lang="en-US" dirty="0"/>
              <a:t>So, we designed a qPCR assay for TPRV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4384-520A-61CD-2261-C290C582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>
            <a:normAutofit/>
          </a:bodyPr>
          <a:lstStyle/>
          <a:p>
            <a:r>
              <a:rPr lang="en-US" sz="2400" dirty="0"/>
              <a:t>We made an sequence alignment with 3 CHRF sequences, 5 sequences from NCBI and 2 chimpanzee sequences. </a:t>
            </a:r>
          </a:p>
          <a:p>
            <a:r>
              <a:rPr lang="en-US" sz="2400" dirty="0"/>
              <a:t>A simple ML tree showed that chimpanzee and human sequences are quite distant.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1447B-434E-86BA-36DD-28347A1B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3265448"/>
            <a:ext cx="11710219" cy="27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DF6C-DCA1-E925-68BA-6DEDED2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"/>
            <a:ext cx="10515600" cy="1325563"/>
          </a:xfrm>
        </p:spPr>
        <p:txBody>
          <a:bodyPr/>
          <a:lstStyle/>
          <a:p>
            <a:r>
              <a:rPr lang="en-US" dirty="0"/>
              <a:t>So, we designed a qPCR assay for TPRV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4384-520A-61CD-2261-C290C582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>
            <a:normAutofit/>
          </a:bodyPr>
          <a:lstStyle/>
          <a:p>
            <a:r>
              <a:rPr lang="en-US" sz="2400" dirty="0"/>
              <a:t>We designed two pairs of primer-probes.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Set 2</a:t>
            </a:r>
            <a:r>
              <a:rPr lang="en-US" sz="2400" dirty="0"/>
              <a:t> showed better amplification curve than the other.</a:t>
            </a:r>
          </a:p>
          <a:p>
            <a:r>
              <a:rPr lang="en-US" sz="2400" dirty="0"/>
              <a:t>Later, we selected set-2 primer-probes for retrospective and prospective testing.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CC6C1E-92B5-5C70-558F-C3D635E9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66174"/>
              </p:ext>
            </p:extLst>
          </p:nvPr>
        </p:nvGraphicFramePr>
        <p:xfrm>
          <a:off x="884903" y="2767701"/>
          <a:ext cx="10385232" cy="38479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9369">
                  <a:extLst>
                    <a:ext uri="{9D8B030D-6E8A-4147-A177-3AD203B41FA5}">
                      <a16:colId xmlns:a16="http://schemas.microsoft.com/office/drawing/2014/main" val="27840979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1732658514"/>
                    </a:ext>
                  </a:extLst>
                </a:gridCol>
                <a:gridCol w="668594">
                  <a:extLst>
                    <a:ext uri="{9D8B030D-6E8A-4147-A177-3AD203B41FA5}">
                      <a16:colId xmlns:a16="http://schemas.microsoft.com/office/drawing/2014/main" val="688989212"/>
                    </a:ext>
                  </a:extLst>
                </a:gridCol>
                <a:gridCol w="474694">
                  <a:extLst>
                    <a:ext uri="{9D8B030D-6E8A-4147-A177-3AD203B41FA5}">
                      <a16:colId xmlns:a16="http://schemas.microsoft.com/office/drawing/2014/main" val="4213164908"/>
                    </a:ext>
                  </a:extLst>
                </a:gridCol>
                <a:gridCol w="488867">
                  <a:extLst>
                    <a:ext uri="{9D8B030D-6E8A-4147-A177-3AD203B41FA5}">
                      <a16:colId xmlns:a16="http://schemas.microsoft.com/office/drawing/2014/main" val="2119972055"/>
                    </a:ext>
                  </a:extLst>
                </a:gridCol>
                <a:gridCol w="3529780">
                  <a:extLst>
                    <a:ext uri="{9D8B030D-6E8A-4147-A177-3AD203B41FA5}">
                      <a16:colId xmlns:a16="http://schemas.microsoft.com/office/drawing/2014/main" val="896874481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1827148659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164182350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3635238475"/>
                    </a:ext>
                  </a:extLst>
                </a:gridCol>
              </a:tblGrid>
              <a:tr h="71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GC%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(5'→3')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in NC_007018.1 &amp; KM390024.1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Amplicon size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coding region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150796"/>
                  </a:ext>
                </a:extLst>
              </a:tr>
              <a:tr h="5216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1</a:t>
                      </a:r>
                    </a:p>
                  </a:txBody>
                  <a:tcPr marL="128623" marR="128623" marT="64312" marB="643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Hprv4_Fr1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CGCTGCTACAGGAGCAGAAGACTAAC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2321-2346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128623" marR="128623" marT="64312" marB="643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Intergenic (NS1-VP1) region to VP1</a:t>
                      </a:r>
                    </a:p>
                  </a:txBody>
                  <a:tcPr marL="128623" marR="128623" marT="64312" marB="643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16787"/>
                  </a:ext>
                </a:extLst>
              </a:tr>
              <a:tr h="521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Hprv4_Pb1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CATGTCTGCTGCTGATGCTTATCGTCCAGGTGGC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2377-2410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888715"/>
                  </a:ext>
                </a:extLst>
              </a:tr>
              <a:tr h="521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Hprv4_Rv1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GGAATTGCTCTATTCATTCTTTGCATTAGCTCATCT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2457-2422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802119"/>
                  </a:ext>
                </a:extLst>
              </a:tr>
              <a:tr h="5216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2 (Redesigned)</a:t>
                      </a:r>
                    </a:p>
                  </a:txBody>
                  <a:tcPr marL="128623" marR="128623" marT="64312" marB="643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Hprv4_Fr2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CTGATGTTCAACTTTCTCAGGTCCTACCG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3309-3337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128623" marR="128623" marT="64312" marB="643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VP1</a:t>
                      </a:r>
                    </a:p>
                  </a:txBody>
                  <a:tcPr marL="128623" marR="128623" marT="64312" marB="643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08980"/>
                  </a:ext>
                </a:extLst>
              </a:tr>
              <a:tr h="521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Hprv4_Pb2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CCGCTCCTCCTTCTTCGGACCAACAACCG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3339-3367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89834"/>
                  </a:ext>
                </a:extLst>
              </a:tr>
              <a:tr h="521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Hprv4_Rv2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CCTTCTTGGCTGAGGGCTCTC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3403-3381</a:t>
                      </a:r>
                    </a:p>
                  </a:txBody>
                  <a:tcPr marL="10719" marR="10719" marT="107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433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6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580997-B5E9-111C-3F90-FD7784818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7338"/>
              </p:ext>
            </p:extLst>
          </p:nvPr>
        </p:nvGraphicFramePr>
        <p:xfrm>
          <a:off x="1435510" y="2218527"/>
          <a:ext cx="8268929" cy="455817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50374">
                  <a:extLst>
                    <a:ext uri="{9D8B030D-6E8A-4147-A177-3AD203B41FA5}">
                      <a16:colId xmlns:a16="http://schemas.microsoft.com/office/drawing/2014/main" val="790295716"/>
                    </a:ext>
                  </a:extLst>
                </a:gridCol>
                <a:gridCol w="1220752">
                  <a:extLst>
                    <a:ext uri="{9D8B030D-6E8A-4147-A177-3AD203B41FA5}">
                      <a16:colId xmlns:a16="http://schemas.microsoft.com/office/drawing/2014/main" val="3763881181"/>
                    </a:ext>
                  </a:extLst>
                </a:gridCol>
                <a:gridCol w="1798653">
                  <a:extLst>
                    <a:ext uri="{9D8B030D-6E8A-4147-A177-3AD203B41FA5}">
                      <a16:colId xmlns:a16="http://schemas.microsoft.com/office/drawing/2014/main" val="15532644"/>
                    </a:ext>
                  </a:extLst>
                </a:gridCol>
                <a:gridCol w="2494906">
                  <a:extLst>
                    <a:ext uri="{9D8B030D-6E8A-4147-A177-3AD203B41FA5}">
                      <a16:colId xmlns:a16="http://schemas.microsoft.com/office/drawing/2014/main" val="780036213"/>
                    </a:ext>
                  </a:extLst>
                </a:gridCol>
                <a:gridCol w="1604244">
                  <a:extLst>
                    <a:ext uri="{9D8B030D-6E8A-4147-A177-3AD203B41FA5}">
                      <a16:colId xmlns:a16="http://schemas.microsoft.com/office/drawing/2014/main" val="757082148"/>
                    </a:ext>
                  </a:extLst>
                </a:gridCol>
              </a:tblGrid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Sequence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Study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NextSeq2000_Run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Batch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TPRV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520125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12108058552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131901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CSF_0002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12107046352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150878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CSF_0003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12112003203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Tetraparvovirus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(+)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856780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CSF_0004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12103042671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Tetraparvovirus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(+)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561498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CSF_0005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12112001991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100885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12110033111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81484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12103007221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35690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CSF_0008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12111012111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NextSeq2000_Run_10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CSF_metagenomics_Batch_02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758974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12110040582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CSF_metagenomics_Batch_02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907520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12106006082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CSF_metagenomics_Batch_02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765300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12112029271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CSF_metagenomics_Batch_02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143933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12108015603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CSF_metagenomics_Batch_02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04458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12109004103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916747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CSF_0014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12110017531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NextSeq2000_Run_10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CSF_metagenomics_Batch_02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8" marR="6298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18138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61C709F-96A2-2812-8AF9-57A3DCE73F82}"/>
              </a:ext>
            </a:extLst>
          </p:cNvPr>
          <p:cNvSpPr txBox="1">
            <a:spLocks/>
          </p:cNvSpPr>
          <p:nvPr/>
        </p:nvSpPr>
        <p:spPr>
          <a:xfrm>
            <a:off x="838200" y="-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2022, we restarted CSF metagenomics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A0279-62C1-FF01-7F9C-AAD55F8D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r>
              <a:rPr lang="en-US" sz="2400" dirty="0"/>
              <a:t>We did 14 CSF metagenomics.</a:t>
            </a:r>
          </a:p>
          <a:p>
            <a:pPr lvl="1"/>
            <a:r>
              <a:rPr lang="en-US" dirty="0"/>
              <a:t>Two of them was positive for Human </a:t>
            </a:r>
            <a:r>
              <a:rPr lang="en-US" dirty="0" err="1"/>
              <a:t>Tetraparvovirus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412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1C709F-96A2-2812-8AF9-57A3DCE73F82}"/>
              </a:ext>
            </a:extLst>
          </p:cNvPr>
          <p:cNvSpPr txBox="1">
            <a:spLocks/>
          </p:cNvSpPr>
          <p:nvPr/>
        </p:nvSpPr>
        <p:spPr>
          <a:xfrm>
            <a:off x="838200" y="-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started TPRV-targeted metagenomics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A0279-62C1-FF01-7F9C-AAD55F8D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r>
              <a:rPr lang="en-US" sz="2400" dirty="0"/>
              <a:t>We did 15 TPRV-positive CSF metagenomics.</a:t>
            </a:r>
          </a:p>
          <a:p>
            <a:pPr lvl="1"/>
            <a:r>
              <a:rPr lang="en-US" dirty="0"/>
              <a:t>Three failed.</a:t>
            </a:r>
          </a:p>
          <a:p>
            <a:pPr lvl="1"/>
            <a:r>
              <a:rPr lang="en-US" dirty="0"/>
              <a:t>Rest showed good amount of data. </a:t>
            </a:r>
          </a:p>
          <a:p>
            <a:pPr lvl="1"/>
            <a:r>
              <a:rPr lang="en-US" dirty="0" err="1"/>
              <a:t>Sequnecing</a:t>
            </a:r>
            <a:r>
              <a:rPr lang="en-US" dirty="0"/>
              <a:t> ID: CSF_0015 – CSF_0029</a:t>
            </a:r>
          </a:p>
        </p:txBody>
      </p:sp>
    </p:spTree>
    <p:extLst>
      <p:ext uri="{BB962C8B-B14F-4D97-AF65-F5344CB8AC3E}">
        <p14:creationId xmlns:p14="http://schemas.microsoft.com/office/powerpoint/2010/main" val="5147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1C709F-96A2-2812-8AF9-57A3DCE73F82}"/>
              </a:ext>
            </a:extLst>
          </p:cNvPr>
          <p:cNvSpPr txBox="1">
            <a:spLocks/>
          </p:cNvSpPr>
          <p:nvPr/>
        </p:nvSpPr>
        <p:spPr>
          <a:xfrm>
            <a:off x="838200" y="-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started retrospective testing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A0279-62C1-FF01-7F9C-AAD55F8D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54"/>
            <a:ext cx="10515600" cy="4997987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275822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679</Words>
  <Application>Microsoft Office PowerPoint</Application>
  <PresentationFormat>Widescreen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TPRV</vt:lpstr>
      <vt:lpstr>Dark side of meningitis</vt:lpstr>
      <vt:lpstr>We started doing CSF metagenomics</vt:lpstr>
      <vt:lpstr>We started doing CSF metagenomics</vt:lpstr>
      <vt:lpstr>So, we designed a qPCR assay for TPRV</vt:lpstr>
      <vt:lpstr>So, we designed a qPCR assay for TPRV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TPRV</dc:title>
  <dc:creator>Arif Tanmoy</dc:creator>
  <cp:lastModifiedBy>Arif Tanmoy</cp:lastModifiedBy>
  <cp:revision>1</cp:revision>
  <dcterms:created xsi:type="dcterms:W3CDTF">2023-01-13T17:31:58Z</dcterms:created>
  <dcterms:modified xsi:type="dcterms:W3CDTF">2023-01-13T20:24:06Z</dcterms:modified>
</cp:coreProperties>
</file>