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1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6BCB5223-A50F-4250-9723-1D8D81157190}"/>
    <pc:docChg chg="custSel modSld">
      <pc:chgData name="Arif Tanmoy" userId="9e9d0de5-96b7-405c-975b-44140d2c4dc9" providerId="ADAL" clId="{6BCB5223-A50F-4250-9723-1D8D81157190}" dt="2022-10-11T05:01:03.888" v="16" actId="14100"/>
      <pc:docMkLst>
        <pc:docMk/>
      </pc:docMkLst>
      <pc:sldChg chg="modSp mod">
        <pc:chgData name="Arif Tanmoy" userId="9e9d0de5-96b7-405c-975b-44140d2c4dc9" providerId="ADAL" clId="{6BCB5223-A50F-4250-9723-1D8D81157190}" dt="2022-10-11T05:01:03.888" v="16" actId="14100"/>
        <pc:sldMkLst>
          <pc:docMk/>
          <pc:sldMk cId="2156087010" sldId="257"/>
        </pc:sldMkLst>
        <pc:graphicFrameChg chg="mod modGraphic">
          <ac:chgData name="Arif Tanmoy" userId="9e9d0de5-96b7-405c-975b-44140d2c4dc9" providerId="ADAL" clId="{6BCB5223-A50F-4250-9723-1D8D81157190}" dt="2022-10-11T05:01:03.888" v="16" actId="14100"/>
          <ac:graphicFrameMkLst>
            <pc:docMk/>
            <pc:sldMk cId="2156087010" sldId="257"/>
            <ac:graphicFrameMk id="6" creationId="{2A676B1B-644A-4FFE-AF98-23EF92B3770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893D-A9D0-4645-A0D0-95662084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A0FB3-9B93-4EFF-A178-326FEC0E0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27B2-03F3-4247-8CCA-31FF4866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0540-D895-4214-A41A-87D26907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4802-A656-4582-AF08-D55D8292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C1D-CAA9-410E-BA5D-7CFDEE12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13451-61F3-40AA-BBC0-5F0DED63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2DF5-D29E-453B-B88E-BF456E20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1F90-E9D9-4993-AFC1-7A6FD270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241F-E93E-4571-9929-A177629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9725B-A36D-4902-A0EA-122E20B48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2062C-C957-4A16-AEDE-90E55F25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2B3C-542C-48E8-B0B1-800A90A0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DCC7-28DD-4039-B2EB-AEFC2B0A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40A7-2964-4C03-819A-5FBA35A8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6A00-1711-4343-B8C1-B67A9E06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00F2-6386-4966-916B-53F0D47A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9AC3-F3A2-4557-8415-27339835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CEF9-447D-4611-84EE-FE33CD5F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356F-E612-4FD0-A93C-78CDBCEB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22F5-7AAD-448F-81E1-ACD54054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320F-CD67-4C9F-BD0F-5B9625A4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E910-3E89-4A60-834B-F491212A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868-7FE9-4254-A8DC-F4E6C6E5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1C33-AD55-4D27-AE65-7C519197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E1B6-6686-45B8-B3C4-3712CC57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F592-F0FF-478A-AFE0-73F9C7C1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8D94-DF2C-4843-A19C-E32F7A647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04BD-BA23-424D-B470-C3781520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0FE1-6A40-4355-B7FE-4C43362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B6C8-7147-40F0-8418-E49CCCBB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A1E8-4CC8-457F-BFE8-F1F96DA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832F-1107-4675-985E-E46C5615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5097-FFA8-4E41-8A06-19D53D66F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AEF87-589D-49CF-BFD3-62647A21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A5BEC-D609-4C94-9027-B5FD132A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A9E76-5DE5-4E61-834D-1054D6F0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AFEBC-F6E6-4676-A9BD-8ADBC52C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862BF-6A07-44CE-A661-9992DD92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45A-2EC8-47D2-860C-8F552818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045AD-2AA9-429A-9AA1-F4300EBD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08A71-B984-4C1C-88AD-1A84EF0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F9530-FBB6-4CB8-B14A-FE335452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F82BC-58AD-4B41-B162-8D5868AA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60D35-9751-466A-8EEA-0CEB895C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D3380-CA3C-4C38-8F1B-9AFA6B4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469-D9BD-4E4F-893D-559D3E1E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2AA3-BA02-4C13-B28E-73236BBA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39168-4187-4D0C-89A8-DF70CBAE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2D10-4177-47C1-850D-5FA74BAE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BAA6-1C41-4C4D-9855-2C220A3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F3C7-191A-42A3-8A38-9F637D59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9A32-67F7-43C3-AE81-E2762274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D338C-6FC8-4C1F-9D4F-FC6C87A72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234AF-E98B-469A-81C3-5FAE27637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4B16F-DE1C-47F9-9E7E-A3ACC4ED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EB959-7531-450D-AE07-DDE2907E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B7D1-85E2-4679-9196-2191F3C6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0EE22-DF35-4BA3-94AA-98454565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3123-D819-4767-9110-08F956BB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099C-84CE-473C-8902-33747D93A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7710-888D-4040-BACA-95469ABA96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A548-F76C-49A9-B95F-C601B2D0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6AEF-3611-4BD7-BA87-DB7EB33C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9046-81CD-4169-ACFA-128368C37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4938A-08BA-4EC1-8AE1-A439AAD5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87" y="1"/>
            <a:ext cx="3387013" cy="8759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676B1B-644A-4FFE-AF98-23EF92B37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37681"/>
              </p:ext>
            </p:extLst>
          </p:nvPr>
        </p:nvGraphicFramePr>
        <p:xfrm>
          <a:off x="6997959" y="0"/>
          <a:ext cx="1799511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511">
                  <a:extLst>
                    <a:ext uri="{9D8B030D-6E8A-4147-A177-3AD203B41FA5}">
                      <a16:colId xmlns:a16="http://schemas.microsoft.com/office/drawing/2014/main" val="298577345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CSF_0036_TP4_S7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6542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CSF_0037_TP4_S8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5329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CSF_0038_TP4_S9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99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CSF_0039_TP4_S10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008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CSF_0040_TP4_S11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696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CSF_0041_TP4_S12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4459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CSF_0042_TP4_S13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1541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CSF_0043_TP4_S14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5346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C671B71-7D11-47FC-A42B-8EB33BA8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986" y="875992"/>
            <a:ext cx="3387013" cy="859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6558A8-036E-4F7D-B2E8-0DF636B01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986" y="1707557"/>
            <a:ext cx="3387014" cy="876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9C7DC-4FA4-4120-A2D2-815FDA1B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296" y="2577682"/>
            <a:ext cx="3382703" cy="85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CB8040-D93F-46B9-ABBF-0FB210527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4983" y="3432160"/>
            <a:ext cx="3387015" cy="869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35CB4F-CFD7-4C13-84A7-7653B5EC6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7471" y="4297085"/>
            <a:ext cx="3394527" cy="844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B618C7-A0EB-4F49-A2CF-4977D858C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4982" y="5141404"/>
            <a:ext cx="3387017" cy="867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B4791E-FAE2-409A-B6B2-C67996DD9F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4982" y="6001084"/>
            <a:ext cx="3387017" cy="8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Tanmoy</dc:creator>
  <cp:lastModifiedBy>Arif Tanmoy</cp:lastModifiedBy>
  <cp:revision>1</cp:revision>
  <dcterms:created xsi:type="dcterms:W3CDTF">2022-10-11T04:48:52Z</dcterms:created>
  <dcterms:modified xsi:type="dcterms:W3CDTF">2022-10-11T05:01:07Z</dcterms:modified>
</cp:coreProperties>
</file>