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4" r:id="rId6"/>
    <p:sldId id="262" r:id="rId7"/>
    <p:sldId id="260" r:id="rId8"/>
    <p:sldId id="266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4" autoAdjust="0"/>
    <p:restoredTop sz="86380" autoAdjust="0"/>
  </p:normalViewPr>
  <p:slideViewPr>
    <p:cSldViewPr>
      <p:cViewPr>
        <p:scale>
          <a:sx n="68" d="100"/>
          <a:sy n="68" d="100"/>
        </p:scale>
        <p:origin x="-135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42AAA-F2D7-4AA4-B152-169BE76D659B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4FD5-2113-4119-BED8-5464F6FFD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4FD5-2113-4119-BED8-5464F6FFD9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tchgeo.com/map/5aa5aaaf8d9dbd7e6f73b555819ff4a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atchgeo.com/map/5bcfb27a692ad2a917bda3a256bbed0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Density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Preoyati</a:t>
            </a:r>
            <a:r>
              <a:rPr lang="en-US" dirty="0" smtClean="0"/>
              <a:t> Khan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2514600"/>
            <a:ext cx="48821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taxi density in a area(</a:t>
            </a:r>
            <a:r>
              <a:rPr lang="en-US" dirty="0" err="1" smtClean="0"/>
              <a:t>zipcode</a:t>
            </a:r>
            <a:r>
              <a:rPr lang="en-US" dirty="0" smtClean="0"/>
              <a:t>) based on Pickup location of each trip.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ontent Placeholder 3" descr="bbaregions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76200"/>
            <a:ext cx="9296400" cy="7220202"/>
          </a:xfrm>
        </p:spPr>
      </p:pic>
      <p:sp>
        <p:nvSpPr>
          <p:cNvPr id="5" name="Rectangle 4"/>
          <p:cNvSpPr/>
          <p:nvPr/>
        </p:nvSpPr>
        <p:spPr>
          <a:xfrm>
            <a:off x="4572000" y="300228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Ziopcde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76200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latin typeface="Times New Roman" pitchFamily="18" charset="0"/>
                <a:cs typeface="Times New Roman" pitchFamily="18" charset="0"/>
              </a:rPr>
              <a:t>Zipc</a:t>
            </a:r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ode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391668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521208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327660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399288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330708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381000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402080"/>
            <a:ext cx="457200" cy="2743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447800" y="29718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600200" y="43281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537960" y="48615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6766560" y="16002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85800" y="42519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209800" y="29718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133600" y="42519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328160" y="40995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2590800" y="44043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032760" y="35052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3566160" y="38100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556760" y="18288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267200" y="25755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861560" y="12192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4724400" y="21336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6690360" y="24384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318760" y="7620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471160" y="27432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852160" y="20574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775960" y="50139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928360" y="5334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6080760" y="33528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5486400" y="41757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6385560" y="36576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6918960" y="17526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724400" y="20421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937760" y="19050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5029200" y="20574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181600" y="24993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334000" y="29565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486400" y="28041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10200" y="24384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5638800" y="12954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5943600" y="32613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6096000" y="24384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352800" y="34899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3810000" y="38709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520440" y="362712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733800" y="348996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3825240" y="364236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4709160" y="41910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5166360" y="46482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4876800" y="44043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5090160" y="42672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5181600" y="44196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6217920" y="37185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6675120" y="41757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6385560" y="393192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6598920" y="371856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6690360" y="394716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219200" y="35966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1295400" y="32004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1752600" y="36576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463040" y="34137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1676400" y="32766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4008120" y="31394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3794760" y="27432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251960" y="32004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3962400" y="29565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4175760" y="28194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4465320" y="43434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4251960" y="39471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4709160" y="44043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>
            <a:off x="4419600" y="416052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4632960" y="402336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27520" y="29108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6614160" y="25146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7071360" y="29718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6781800" y="27279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6995160" y="25908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2103120" y="41148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1889760" y="37185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2346960" y="41757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2057400" y="393192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>
            <a:off x="2270760" y="379476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>
            <a:off x="6294120" y="16916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080760" y="12954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>
            <a:off x="6537960" y="17526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6248400" y="15087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6461760" y="13716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5608320" y="39624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>
            <a:off x="5394960" y="35661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5852160" y="40233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5562600" y="377952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5775960" y="364236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6004560" y="29870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5791200" y="25908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6248400" y="30480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5958840" y="28041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6172200" y="26670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5013960" y="28346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4800600" y="24384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5257800" y="28956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4968240" y="26517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5181600" y="25146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5913120" y="45872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5699760" y="41910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6156960" y="46482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5867400" y="44043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6080760" y="4267200"/>
            <a:ext cx="91440" cy="9144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3400" y="5282625"/>
            <a:ext cx="3043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Map of New York</a:t>
            </a:r>
            <a:endParaRPr lang="en-US" sz="3200" dirty="0"/>
          </a:p>
        </p:txBody>
      </p:sp>
      <p:sp>
        <p:nvSpPr>
          <p:cNvPr id="125" name="Oval Callout 124"/>
          <p:cNvSpPr/>
          <p:nvPr/>
        </p:nvSpPr>
        <p:spPr>
          <a:xfrm>
            <a:off x="3124200" y="2743200"/>
            <a:ext cx="1371600" cy="612648"/>
          </a:xfrm>
          <a:prstGeom prst="wedgeEllipseCallout">
            <a:avLst>
              <a:gd name="adj1" fmla="val -45158"/>
              <a:gd name="adj2" fmla="val 15729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FF0000"/>
                </a:solidFill>
              </a:rPr>
              <a:t> Address of </a:t>
            </a:r>
            <a:r>
              <a:rPr lang="en-US" sz="900" dirty="0" err="1" smtClean="0">
                <a:solidFill>
                  <a:srgbClr val="FF0000"/>
                </a:solidFill>
              </a:rPr>
              <a:t>Zipcode</a:t>
            </a:r>
            <a:endParaRPr lang="en-US" sz="900" dirty="0" smtClean="0">
              <a:solidFill>
                <a:srgbClr val="FF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FF0000"/>
                </a:solidFill>
              </a:rPr>
              <a:t>Number of Taxies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6 -0.03333 " pathEditMode="relative" ptsTypes="AA">
                                      <p:cBhvr>
                                        <p:cTn id="6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778 " pathEditMode="relative" ptsTypes="AA">
                                      <p:cBhvr>
                                        <p:cTn id="6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07778 " pathEditMode="relative" ptsTypes="AA">
                                      <p:cBhvr>
                                        <p:cTn id="6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4 0.05556 " pathEditMode="relative" ptsTypes="AA">
                                      <p:cBhvr>
                                        <p:cTn id="6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4 0.08889 " pathEditMode="relative" ptsTypes="AA">
                                      <p:cBhvr>
                                        <p:cTn id="64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3 0.06667 " pathEditMode="relative" ptsTypes="AA">
                                      <p:cBhvr>
                                        <p:cTn id="64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3 0.04444 " pathEditMode="relative" ptsTypes="AA">
                                      <p:cBhvr>
                                        <p:cTn id="6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02222 " pathEditMode="relative" ptsTypes="AA">
                                      <p:cBhvr>
                                        <p:cTn id="6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ZeoPY</a:t>
            </a:r>
            <a:r>
              <a:rPr lang="en-US" dirty="0" smtClean="0"/>
              <a:t> :To get address of a location from latitude and longitude.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zipcode</a:t>
            </a:r>
            <a:r>
              <a:rPr lang="en-US" dirty="0" smtClean="0"/>
              <a:t> from that address.</a:t>
            </a:r>
          </a:p>
          <a:p>
            <a:r>
              <a:rPr lang="en-US" dirty="0" err="1" smtClean="0"/>
              <a:t>PyZipcode:To</a:t>
            </a:r>
            <a:r>
              <a:rPr lang="en-US" dirty="0" smtClean="0"/>
              <a:t> get latitude and longitude from </a:t>
            </a:r>
            <a:r>
              <a:rPr lang="en-US" dirty="0" err="1" smtClean="0"/>
              <a:t>zipcode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Implementd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using </a:t>
            </a:r>
            <a:r>
              <a:rPr lang="en-US" dirty="0" err="1" smtClean="0"/>
              <a:t>mrjob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Calculated </a:t>
            </a:r>
            <a:r>
              <a:rPr lang="en-US" dirty="0" err="1" smtClean="0"/>
              <a:t>Zipcode</a:t>
            </a:r>
            <a:r>
              <a:rPr lang="en-US" dirty="0" smtClean="0"/>
              <a:t> using latitude and longitude.</a:t>
            </a:r>
          </a:p>
          <a:p>
            <a:r>
              <a:rPr lang="en-US" dirty="0" smtClean="0"/>
              <a:t>Grouped pickup entries by </a:t>
            </a:r>
            <a:r>
              <a:rPr lang="en-US" dirty="0" err="1" smtClean="0"/>
              <a:t>zipcode</a:t>
            </a:r>
            <a:endParaRPr lang="en-US" dirty="0" smtClean="0"/>
          </a:p>
          <a:p>
            <a:r>
              <a:rPr lang="en-US" dirty="0" smtClean="0"/>
              <a:t>Calculated latitude and longitude back from </a:t>
            </a:r>
            <a:r>
              <a:rPr lang="en-US" dirty="0" err="1" smtClean="0"/>
              <a:t>zipcode</a:t>
            </a:r>
            <a:r>
              <a:rPr lang="en-US" dirty="0" smtClean="0"/>
              <a:t> and printed the output (latitude, longitude, count) </a:t>
            </a:r>
          </a:p>
          <a:p>
            <a:r>
              <a:rPr lang="en-US" dirty="0" smtClean="0"/>
              <a:t>Created Map using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out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6484" y="1935163"/>
            <a:ext cx="313103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Batchgeo</a:t>
            </a:r>
            <a:r>
              <a:rPr lang="en-US" dirty="0" smtClean="0"/>
              <a:t> - to make map from the output.</a:t>
            </a:r>
          </a:p>
          <a:p>
            <a:r>
              <a:rPr lang="en-US" dirty="0" smtClean="0"/>
              <a:t>Output includes:</a:t>
            </a:r>
          </a:p>
          <a:p>
            <a:pPr lvl="1"/>
            <a:r>
              <a:rPr lang="en-US" dirty="0" smtClean="0"/>
              <a:t>Coloring each location based on density</a:t>
            </a:r>
          </a:p>
          <a:p>
            <a:pPr lvl="2"/>
            <a:r>
              <a:rPr lang="en-US" dirty="0" smtClean="0"/>
              <a:t>Purple -&gt; Red</a:t>
            </a:r>
          </a:p>
          <a:p>
            <a:pPr lvl="1"/>
            <a:r>
              <a:rPr lang="en-US" dirty="0" smtClean="0"/>
              <a:t>Address of location(</a:t>
            </a:r>
            <a:r>
              <a:rPr lang="en-US" dirty="0" err="1" smtClean="0"/>
              <a:t>zipcode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Taxies in a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4" descr="taxi density analysis in New York city"/>
          <p:cNvPicPr>
            <a:picLocks noChangeAspect="1"/>
          </p:cNvPicPr>
          <p:nvPr/>
        </p:nvPicPr>
        <p:blipFill>
          <a:blip r:embed="rId2" cstate="print"/>
          <a:srcRect l="120" r="120"/>
          <a:stretch>
            <a:fillRect/>
          </a:stretch>
        </p:blipFill>
        <p:spPr>
          <a:xfrm>
            <a:off x="2011680" y="1752599"/>
            <a:ext cx="5227320" cy="4450985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>
          <a:xfrm>
            <a:off x="1792288" y="6215062"/>
            <a:ext cx="5486400" cy="566738"/>
          </a:xfrm>
          <a:prstGeom prst="rect">
            <a:avLst/>
          </a:prstGeom>
        </p:spPr>
        <p:txBody>
          <a:bodyPr vert="horz" lIns="0" tIns="45720" rIns="0" bIns="0" anchor="b">
            <a:normAutofit fontScale="37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3"/>
              </a:rPr>
              <a:t>https://batchgeo.com/map/5aa5aaaf8d9dbd7e6f73b555819ff4a9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4814" y="1143000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about 223kb data</a:t>
            </a:r>
            <a:endParaRPr lang="en-US" dirty="0"/>
          </a:p>
        </p:txBody>
      </p:sp>
      <p:sp>
        <p:nvSpPr>
          <p:cNvPr id="11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/>
              <a:t>Visualization of Output(cont.)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0" y="6248400"/>
            <a:ext cx="651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https://batchgeo.com/map/5bcfb27a692ad2a917bda3a256bbed08</a:t>
            </a:r>
            <a:endParaRPr lang="en-US" dirty="0"/>
          </a:p>
        </p:txBody>
      </p:sp>
      <p:pic>
        <p:nvPicPr>
          <p:cNvPr id="7" name="Picture Placeholder 4" descr="Taxi density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5130" y="1523999"/>
            <a:ext cx="5563470" cy="4725139"/>
          </a:xfrm>
          <a:prstGeom prst="rect">
            <a:avLst/>
          </a:prstGeom>
        </p:spPr>
      </p:pic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/>
              <a:t>Visualization of Output(cont.)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4814" y="1143000"/>
            <a:ext cx="24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about </a:t>
            </a:r>
            <a:r>
              <a:rPr lang="en-US" dirty="0" smtClean="0"/>
              <a:t>1.11MB </a:t>
            </a:r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310</TotalTime>
  <Words>172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Taxi Density Analysis</vt:lpstr>
      <vt:lpstr>Problem</vt:lpstr>
      <vt:lpstr>Slide 3</vt:lpstr>
      <vt:lpstr>Essential Libraries</vt:lpstr>
      <vt:lpstr>Methodology</vt:lpstr>
      <vt:lpstr>Output</vt:lpstr>
      <vt:lpstr>Visualization of Output</vt:lpstr>
      <vt:lpstr>Visualization of Output(cont.)</vt:lpstr>
      <vt:lpstr>Visualization of Output(cont.)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Density Analysis in an Area</dc:title>
  <dc:creator/>
  <cp:lastModifiedBy>Preoyati Khan</cp:lastModifiedBy>
  <cp:revision>31</cp:revision>
  <dcterms:created xsi:type="dcterms:W3CDTF">2006-08-16T00:00:00Z</dcterms:created>
  <dcterms:modified xsi:type="dcterms:W3CDTF">2015-05-04T20:08:16Z</dcterms:modified>
</cp:coreProperties>
</file>