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0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0485D-7317-1A13-A962-D416810E2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455362"/>
            <a:ext cx="3603625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Feature-based</a:t>
            </a:r>
            <a:br>
              <a:rPr lang="en-US" sz="21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 to solve 2x2x2 Rubik’s 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286BC-8F5A-AAE0-FD1C-F4E7402F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160016"/>
            <a:ext cx="3603625" cy="39261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Team AI-Rubik Cube: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Ritwik</a:t>
            </a:r>
            <a:r>
              <a:rPr lang="en-US" dirty="0"/>
              <a:t> Babu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Miftahul</a:t>
            </a:r>
            <a:r>
              <a:rPr lang="en-US" dirty="0"/>
              <a:t> Jannat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/>
              <a:t>Sruthi Punugu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Rubrics cubes in metallic reflections">
            <a:extLst>
              <a:ext uri="{FF2B5EF4-FFF2-40B4-BE49-F238E27FC236}">
                <a16:creationId xmlns:a16="http://schemas.microsoft.com/office/drawing/2014/main" id="{E16DEA6A-5561-CF11-FBBC-7C7F9DB7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3" r="21546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857-46FB-EA95-18C4-384E47BB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86666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87D2-55BE-2994-A5D3-35AF7DC1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5924"/>
            <a:ext cx="9486690" cy="35908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This project demonstrates the effectiveness of feature-based Q-learning for solving the Rubik's Cube, reducing state space complexity and improving efficiency. By using feature extraction, intermediate rewards, and a robust action-selection policy, it overcomes challenges like sparse rewards and state space explosion. Future work includes integrating SARSA and comparing its performance with Q-learning, paving the way for more efficient AI approaches to solving complex problems.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D45F-74EB-4485-22CA-5311A0D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PROJECT TOPIC:</a:t>
            </a:r>
            <a:br>
              <a:rPr lang="en-US" dirty="0"/>
            </a:b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We hypothesize that reinforcement learning using feature-based Q-learning can improve the performance and efficiency of solving a 2x2x2 Rubik’s Cube.</a:t>
            </a:r>
            <a:b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endParaRPr lang="en-US" sz="2200" dirty="0">
              <a:solidFill>
                <a:schemeClr val="accent1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7F0-5391-1C29-A95F-FEC28660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HYPOTHESIS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Feature-based Reinforcement Learning can help learn optimal cube-solving strategies through self-play, potentially matching or exceeding traditional algorithmic solutions (like CFOP).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masis MT Pro" panose="02040504050005020304" pitchFamily="18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Rubik’s cube has a complex state space (about 3,674,160 possible states for 2x2x2 cube).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The goal state is fairly simpler (all faces should have the same-colored tiles)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Each state space has discrete state properties (colors, orientation) and actions (fixed rotations).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Unlike mazes, the exploration is non-linear so can benefit from reinforcement learning.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2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C742-FA17-7FBD-E780-D1BFDAC7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420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TOOLS:</a:t>
            </a:r>
            <a:b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</a:br>
            <a:b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</a:br>
            <a:b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</a:br>
            <a:br>
              <a:rPr 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</a:br>
            <a:endParaRPr lang="en-US" sz="4000" dirty="0">
              <a:solidFill>
                <a:schemeClr val="accent4">
                  <a:lumMod val="40000"/>
                  <a:lumOff val="60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92AB-1B41-DD3C-2F08-86DC45FA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74458"/>
            <a:ext cx="9486690" cy="3926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Methodology: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1. State Representation: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- Feature vector instead of raw state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- Reduces state space from 10^19 to manageable size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2. Action Selection: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- Epsilon-greedy policy for exploration-exploitation balance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- Basic moves (U, D, L, R, F, B) with modifiers for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2x2x2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3. Reward Shaping: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- Immediate rewards based on feature improvements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- Large reward for solving the cube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</a:b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	</a:t>
            </a:r>
            <a:r>
              <a:rPr lang="en-US" sz="32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- Penalty for moves increasing disorder.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F6823-0607-7271-9315-8CDB3D7FB4A1}"/>
              </a:ext>
            </a:extLst>
          </p:cNvPr>
          <p:cNvSpPr txBox="1"/>
          <p:nvPr/>
        </p:nvSpPr>
        <p:spPr>
          <a:xfrm>
            <a:off x="1687285" y="1032391"/>
            <a:ext cx="399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Pycharm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Amasis MT Pro" panose="020405040500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1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2334-B68D-8133-E435-9E2B4508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1" y="237649"/>
            <a:ext cx="9486690" cy="6803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Reinforcement Learning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F8E7E3-FA57-0E89-98E6-D4F9FEB1E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501" y="1231732"/>
            <a:ext cx="103759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What is RL?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A learning method where agents maximize rewards by interacting with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Why RL?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Tackles the cube's vast state space and avoids reliance on predefined move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Challenges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Huge state space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Sparse rewards until solved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Move validation 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Our Solution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Feature-Based Representation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 Reduces state space by focusing on cube characteristics like face matches.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Reward Shaping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 Provides intermediate rewards for progress, penalizes disorder.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Action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 Uses epsilon-greedy policy for exploration and exploitation.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0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8148B-3FCE-AD7A-FAA9-046BAE13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6" y="544833"/>
            <a:ext cx="4425696" cy="823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FEATURE BASED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48830-39AF-C881-EC7D-7B1283DE6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058556"/>
            <a:ext cx="4425697" cy="30981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Simplified using extracted features (e.g., face matches)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Computationally efficient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Handles large state spaces well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Focuses on relevant patterns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97BF02-AB32-8ED6-3B2D-FB8FF9695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544833"/>
            <a:ext cx="4425696" cy="823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VALUE BASED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5F5AB9-5222-6676-8FF6-182A107D0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058556"/>
            <a:ext cx="4425696" cy="30981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Uses raw or full state representation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Resource-intensive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Struggles with high-dimensional spaces</a:t>
            </a:r>
          </a:p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Sensitive to exact state details</a:t>
            </a:r>
          </a:p>
        </p:txBody>
      </p:sp>
    </p:spTree>
    <p:extLst>
      <p:ext uri="{BB962C8B-B14F-4D97-AF65-F5344CB8AC3E}">
        <p14:creationId xmlns:p14="http://schemas.microsoft.com/office/powerpoint/2010/main" val="380526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8913-3516-AE7D-5505-55CD2BD2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24" y="292078"/>
            <a:ext cx="9486690" cy="95978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Q-Learning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20B38B-BCB6-6C70-3AE2-B56C284E3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0624" y="1489332"/>
            <a:ext cx="1069137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What is Q-Learning?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-A value-based reinforcement learning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-Learns the optimal action-value function Q(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 to maximize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Implementation Highlights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State Representation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Feature-based (e.g., face matches, adjacent patterns) to reduce 			state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Action 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Epsilon-greedy policy to balance exploration and exploitation.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Reward Shaping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Intermediate rewards for feature improvements, penalties for 			     disorder, and a large reward for solving the cube.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Advantages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-Efficient learning with reduced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-Handles sparse rewards with shaped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Outcome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Achieved efficient learning and policy optimization for solving the Rubik's Cube.</a:t>
            </a:r>
          </a:p>
        </p:txBody>
      </p:sp>
    </p:spTree>
    <p:extLst>
      <p:ext uri="{BB962C8B-B14F-4D97-AF65-F5344CB8AC3E}">
        <p14:creationId xmlns:p14="http://schemas.microsoft.com/office/powerpoint/2010/main" val="363120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C884-2DF0-41E9-CC68-AFA9C4C6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57908"/>
            <a:ext cx="9486690" cy="6860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SARSA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70079-E527-F789-3A21-566F3D49A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7541" y="938127"/>
            <a:ext cx="1060429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What is SARSA?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A reinforcement learning algorithm that updates the action-value function Q(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 using the next state-action pair: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	Q(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)←Q(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)+α[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r+γQ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s′,a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′)−Q(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Why SARSA?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masis MT Pro" panose="02040504050005020304" pitchFamily="18" charset="0"/>
            </a:endParaRP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On-policy learning: Updates QQQ based on the actual policy being followed.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Balances exploration and exploitation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Implementation Highlights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State Representation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 Feature-based (e.g., face and adjacent matches).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Reward Shaping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 Similar to Q-learning with intermediate rewards for progress.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Policy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 Epsilon-greedy ensures consistent learning and safe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Advantages Over Q-Learning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	Learns smoother policies as it considers the agent's actual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8B15-258A-3222-D3B1-62C517C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676" y="257058"/>
            <a:ext cx="9486690" cy="7564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TRAINING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226AE-1D16-8416-4C71-CC78B5149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1059" y="1013551"/>
            <a:ext cx="1101579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Training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Simulated Rubik's Cube environment with valid moves (U, D, L, R, F, 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Training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Q-Learning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Updates Q(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)Q(s, a)Q(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 based on maximum future reward.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Focuses on exploring optimal paths to solve the cube.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SARSA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Updates Q(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)Q(s, a)Q(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s,a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) based on the next action taken by the current policy.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Learns more conservative, policy-aligned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Reward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Large reward for solving the cube.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Intermediate rewards for feature-based progress (e.g., matching colors).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Penalties for moves increasing disorder.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Training Strategy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Epsilon-greedy for balancing exploration and exploitation.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Iterative updates until convergence or desired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Outcome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masis MT Pro" panose="020405040500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masis MT Pro" panose="02040504050005020304" pitchFamily="18" charset="0"/>
              </a:rPr>
              <a:t>Both models adapt to efficiently solve the Rubik’s Cube within reduced state space.</a:t>
            </a:r>
          </a:p>
        </p:txBody>
      </p:sp>
    </p:spTree>
    <p:extLst>
      <p:ext uri="{BB962C8B-B14F-4D97-AF65-F5344CB8AC3E}">
        <p14:creationId xmlns:p14="http://schemas.microsoft.com/office/powerpoint/2010/main" val="31057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F928-75B3-0C90-7BC3-7F44942B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Evaluation Methodology:</a:t>
            </a:r>
            <a:br>
              <a:rPr 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</a:b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A768-10FE-60B5-E96A-3C3B47BF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65924"/>
            <a:ext cx="9486690" cy="39261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Success Rate: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Measure the percentage of cases where the RL model successfully solves the Rubik’s cube from random configurations within a certain number of moves.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Move Efficiency: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Compare the number of moves taken by the RL model to reach the goal state against traditional solutions like CFOP. A lower or comparable move count indicates effective learning.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Generalization Test: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Test the trained model on a range of scrambled cube configurations to evaluate consistency. 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masis MT Pro" panose="02040504050005020304" pitchFamily="18" charset="0"/>
              </a:rPr>
              <a:t>Time Efficiency: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Track the training time to achieve a stable policy and average time per solve. Efficient learning and solving time signify practical usability.</a:t>
            </a:r>
          </a:p>
        </p:txBody>
      </p:sp>
    </p:spTree>
    <p:extLst>
      <p:ext uri="{BB962C8B-B14F-4D97-AF65-F5344CB8AC3E}">
        <p14:creationId xmlns:p14="http://schemas.microsoft.com/office/powerpoint/2010/main" val="41496109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988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Amasis MT Pro</vt:lpstr>
      <vt:lpstr>Arial</vt:lpstr>
      <vt:lpstr>Neue Haas Grotesk Text Pro</vt:lpstr>
      <vt:lpstr>Wingdings</vt:lpstr>
      <vt:lpstr>InterweaveVTI</vt:lpstr>
      <vt:lpstr>Feature-based Reinforcement Learning to solve 2x2x2 Rubik’s Cube</vt:lpstr>
      <vt:lpstr>PROJECT TOPIC: We hypothesize that reinforcement learning using feature-based Q-learning can improve the performance and efficiency of solving a 2x2x2 Rubik’s Cube. </vt:lpstr>
      <vt:lpstr>TOOLS:    </vt:lpstr>
      <vt:lpstr>Reinforcement Learning</vt:lpstr>
      <vt:lpstr>PowerPoint Presentation</vt:lpstr>
      <vt:lpstr>Q-Learning</vt:lpstr>
      <vt:lpstr>SARSA</vt:lpstr>
      <vt:lpstr>TRAINING MODELS</vt:lpstr>
      <vt:lpstr>Evaluation Methodology: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Punugu, Sruthi</dc:creator>
  <cp:lastModifiedBy>Punugu, Sruthi</cp:lastModifiedBy>
  <cp:revision>6</cp:revision>
  <dcterms:created xsi:type="dcterms:W3CDTF">2024-12-06T18:05:47Z</dcterms:created>
  <dcterms:modified xsi:type="dcterms:W3CDTF">2024-12-08T19:54:30Z</dcterms:modified>
</cp:coreProperties>
</file>