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c6138ab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c6138ab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6138ab7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6138ab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 &amp; tableau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Death rate by race showed 78% of deaths related to  White race.  Check of the population distribution with US Census Bureau showed 80% White population, so death rate appears to follow the same distribution pattern as overall population.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c6138ab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c6138ab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c6138ab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c6138ab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Kensuke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6138ab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6138ab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Describe the exploration and cleanup process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Discuss insights you had while exploring the data that you didn't anticipate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Discuss any problems that arose after exploring the data, and how you resolved them.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Present and discuss interesting figures developed during exploration, ideally with the help of Jupyter Notebook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bf8ac2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bf8ac2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Kensuke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bf8ac2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bf8ac2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Char char="●"/>
            </a:pPr>
            <a:r>
              <a:rPr b="1" lang="en" sz="1150">
                <a:solidFill>
                  <a:srgbClr val="555555"/>
                </a:solidFill>
              </a:rPr>
              <a:t>Observed</a:t>
            </a:r>
            <a:r>
              <a:rPr lang="en" sz="1150">
                <a:solidFill>
                  <a:srgbClr val="555555"/>
                </a:solidFill>
              </a:rPr>
              <a:t>: The average value in the series. </a:t>
            </a:r>
            <a:endParaRPr sz="1150">
              <a:solidFill>
                <a:srgbClr val="555555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Char char="●"/>
            </a:pPr>
            <a:r>
              <a:rPr b="1" lang="en" sz="1150">
                <a:solidFill>
                  <a:srgbClr val="555555"/>
                </a:solidFill>
              </a:rPr>
              <a:t>Trend</a:t>
            </a:r>
            <a:r>
              <a:rPr lang="en" sz="1150">
                <a:solidFill>
                  <a:srgbClr val="555555"/>
                </a:solidFill>
              </a:rPr>
              <a:t>: The increasing or decreasing value in the series.</a:t>
            </a:r>
            <a:endParaRPr sz="1150">
              <a:solidFill>
                <a:srgbClr val="555555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Char char="●"/>
            </a:pPr>
            <a:r>
              <a:rPr b="1" lang="en" sz="1150">
                <a:solidFill>
                  <a:srgbClr val="555555"/>
                </a:solidFill>
              </a:rPr>
              <a:t>Seasonality</a:t>
            </a:r>
            <a:r>
              <a:rPr lang="en" sz="1150">
                <a:solidFill>
                  <a:srgbClr val="555555"/>
                </a:solidFill>
              </a:rPr>
              <a:t>: The repeating short-term cycle in the series.</a:t>
            </a:r>
            <a:endParaRPr sz="1150">
              <a:solidFill>
                <a:srgbClr val="555555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Char char="●"/>
            </a:pPr>
            <a:r>
              <a:rPr b="1" lang="en" sz="1150">
                <a:solidFill>
                  <a:srgbClr val="555555"/>
                </a:solidFill>
              </a:rPr>
              <a:t>Residual</a:t>
            </a:r>
            <a:r>
              <a:rPr lang="en" sz="1150">
                <a:solidFill>
                  <a:srgbClr val="555555"/>
                </a:solidFill>
              </a:rPr>
              <a:t>: The random variation in the series. - Positive outliers increasing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bf8ac29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bf8ac29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https://worldpopulationreview.com/states/connecticut-population/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bf8ac296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bf8ac296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bf8ac2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bf8ac2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significance of Heroine,Cocaine, and Fentanyl.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Analysis of Accidental Drug Deaths in Connecticut 2012-2018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Loretta Cortez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Prerak Patel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Daniel Santa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Kensuke Suzuki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22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our Analysis, to stem accidental drug deaths, we should concentrate on outreach to this </a:t>
            </a:r>
            <a:r>
              <a:rPr lang="en">
                <a:solidFill>
                  <a:srgbClr val="000000"/>
                </a:solidFill>
              </a:rPr>
              <a:t>demographic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White*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Aged 41- 65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Lives in Hartford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4418500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*Based on analysis not presented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351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Finally, we should concentrate outreach around the Holiday Season.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Analyzing drug related deaths in </a:t>
            </a:r>
            <a:r>
              <a:rPr lang="en" sz="2400">
                <a:solidFill>
                  <a:srgbClr val="000000"/>
                </a:solidFill>
              </a:rPr>
              <a:t>Connecticut between 2012-2018 to identify responsible factors and draw conclusions that could help increase </a:t>
            </a:r>
            <a:r>
              <a:rPr lang="en" sz="2400">
                <a:solidFill>
                  <a:srgbClr val="000000"/>
                </a:solidFill>
              </a:rPr>
              <a:t>public</a:t>
            </a:r>
            <a:r>
              <a:rPr lang="en" sz="2400">
                <a:solidFill>
                  <a:srgbClr val="000000"/>
                </a:solidFill>
              </a:rPr>
              <a:t> awareness and enable responsible agencies to take preventive actions.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Are accidental drug related deaths increasing year over year?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Is there a seasonal impact on drug related deaths?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Does age, gender, and race have any impact on these deaths?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Are there particular drugs impacting these deaths?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Cleanup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Source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Data.gov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Cleanup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NaN values.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</a:t>
            </a:r>
            <a:r>
              <a:rPr lang="en" sz="2400">
                <a:solidFill>
                  <a:srgbClr val="000000"/>
                </a:solidFill>
              </a:rPr>
              <a:t>ata type of date fields.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Missing values for age, sex and race columns.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Remove </a:t>
            </a:r>
            <a:r>
              <a:rPr lang="en" sz="2400">
                <a:solidFill>
                  <a:srgbClr val="000000"/>
                </a:solidFill>
              </a:rPr>
              <a:t>columns </a:t>
            </a:r>
            <a:r>
              <a:rPr lang="en" sz="2400">
                <a:solidFill>
                  <a:srgbClr val="000000"/>
                </a:solidFill>
              </a:rPr>
              <a:t>non relevant for analysis.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55850" y="122850"/>
            <a:ext cx="88323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rgbClr val="CFE2F3"/>
                </a:highlight>
              </a:rPr>
              <a:t>Top 3 Drugs Contributing to Accidental Death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839250" y="695550"/>
            <a:ext cx="42603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the data, the top three drugs that caused accidental death are: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Heroin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Fentanyl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Cocaine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767600"/>
            <a:ext cx="4610713" cy="4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Drug Related Deaths - </a:t>
            </a:r>
            <a:r>
              <a:rPr lang="en">
                <a:solidFill>
                  <a:srgbClr val="000000"/>
                </a:solidFill>
              </a:rPr>
              <a:t>Seasonal Impact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50" y="1150325"/>
            <a:ext cx="3448721" cy="2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800" y="1076275"/>
            <a:ext cx="3623025" cy="2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18750" y="3472175"/>
            <a:ext cx="29391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ortality rate increased year over year.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8"/>
          <p:cNvSpPr txBox="1"/>
          <p:nvPr/>
        </p:nvSpPr>
        <p:spPr>
          <a:xfrm>
            <a:off x="4780063" y="3472175"/>
            <a:ext cx="2878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Mortality higher during winter/holiday season.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52838" y="263592"/>
            <a:ext cx="76383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Accidental Drug-Related Deaths - Gender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7100" y="-74600"/>
            <a:ext cx="8520600" cy="3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Females deaths 26%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Male deaths - 74%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12" y="1026125"/>
            <a:ext cx="4804050" cy="33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75" y="1893525"/>
            <a:ext cx="37231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08525" y="197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Accidental Drug-Related Deaths - Age Group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339625" y="22622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Mean age is 42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125" y="770375"/>
            <a:ext cx="3786300" cy="2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25" y="905113"/>
            <a:ext cx="34323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92750" y="3691225"/>
            <a:ext cx="7667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age in data set is 42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Drugs Related Deaths by City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22525"/>
            <a:ext cx="3915400" cy="3412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247725"/>
            <a:ext cx="85206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According</a:t>
            </a:r>
            <a:r>
              <a:rPr lang="en" sz="1200">
                <a:solidFill>
                  <a:srgbClr val="000000"/>
                </a:solidFill>
              </a:rPr>
              <a:t> to the data found, we were able to find that the highest mortality were found in Hartford, Waterbury, and New Haven. We also found that both Heroin and Cocaine had a similar distribution impact in the top cities.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800" y="1074925"/>
            <a:ext cx="4048425" cy="2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