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1.xml" ContentType="application/vnd.openxmlformats-officedocument.presentationml.notesSlide+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79" r:id="rId2"/>
    <p:sldId id="280"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283" r:id="rId22"/>
    <p:sldId id="303" r:id="rId23"/>
    <p:sldId id="304" r:id="rId24"/>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bin Jiang" initials="HJ" lastIdx="133" clrIdx="0">
    <p:extLst>
      <p:ext uri="{19B8F6BF-5375-455C-9EA6-DF929625EA0E}">
        <p15:presenceInfo xmlns:p15="http://schemas.microsoft.com/office/powerpoint/2012/main" userId="Hubin Jiang" providerId="None"/>
      </p:ext>
    </p:extLst>
  </p:cmAuthor>
  <p:cmAuthor id="2" name="Chen Huang" initials="CH" lastIdx="1" clrIdx="1">
    <p:extLst>
      <p:ext uri="{19B8F6BF-5375-455C-9EA6-DF929625EA0E}">
        <p15:presenceInfo xmlns:p15="http://schemas.microsoft.com/office/powerpoint/2012/main" userId="S-1-5-21-3383824629-3075874323-2323338309-13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94660"/>
  </p:normalViewPr>
  <p:slideViewPr>
    <p:cSldViewPr snapToGrid="0">
      <p:cViewPr>
        <p:scale>
          <a:sx n="130" d="100"/>
          <a:sy n="130" d="100"/>
        </p:scale>
        <p:origin x="230" y="-16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2-02T20:24:59.096" idx="72">
    <p:pos x="2278" y="1985"/>
    <p:text>Chnage into "WizDepot Executive Console"</p:text>
    <p:extLst>
      <p:ext uri="{C676402C-5697-4E1C-873F-D02D1690AC5C}">
        <p15:threadingInfo xmlns:p15="http://schemas.microsoft.com/office/powerpoint/2012/main" timeZoneBias="300"/>
      </p:ext>
    </p:extLst>
  </p:cm>
  <p:cm authorId="1" dt="2020-12-27T15:20:59.775" idx="86">
    <p:pos x="1838" y="2281"/>
    <p:text>change into "Enter your email address"</p:text>
    <p:extLst>
      <p:ext uri="{C676402C-5697-4E1C-873F-D02D1690AC5C}">
        <p15:threadingInfo xmlns:p15="http://schemas.microsoft.com/office/powerpoint/2012/main" timeZoneBias="300"/>
      </p:ext>
    </p:extLst>
  </p:cm>
  <p:cm authorId="1" dt="2021-03-12T11:56:45.888" idx="93">
    <p:pos x="2203" y="1827"/>
    <p:text>Delete this icon</p:text>
    <p:extLst>
      <p:ext uri="{C676402C-5697-4E1C-873F-D02D1690AC5C}">
        <p15:threadingInfo xmlns:p15="http://schemas.microsoft.com/office/powerpoint/2012/main" timeZoneBias="300"/>
      </p:ext>
    </p:extLst>
  </p:cm>
  <p:cm authorId="1" dt="2021-03-12T11:57:46.822" idx="94">
    <p:pos x="2322" y="2136"/>
    <p:text>Change into "Login to the Executive Console"</p:text>
    <p:extLst>
      <p:ext uri="{C676402C-5697-4E1C-873F-D02D1690AC5C}">
        <p15:threadingInfo xmlns:p15="http://schemas.microsoft.com/office/powerpoint/2012/main" timeZoneBias="300"/>
      </p:ext>
    </p:extLst>
  </p:cm>
  <p:cm authorId="1" dt="2021-03-12T12:00:35.928" idx="95">
    <p:pos x="1860" y="2451"/>
    <p:text>Change into "Enter your password"</p:text>
    <p:extLst>
      <p:ext uri="{C676402C-5697-4E1C-873F-D02D1690AC5C}">
        <p15:threadingInfo xmlns:p15="http://schemas.microsoft.com/office/powerpoint/2012/main" timeZoneBias="30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03-12T15:28:50.869" idx="130">
    <p:pos x="3093" y="2170"/>
    <p:text>Delete this section.</p:text>
    <p:extLst>
      <p:ext uri="{C676402C-5697-4E1C-873F-D02D1690AC5C}">
        <p15:threadingInfo xmlns:p15="http://schemas.microsoft.com/office/powerpoint/2012/main" timeZoneBias="300"/>
      </p:ext>
    </p:extLst>
  </p:cm>
  <p:cm authorId="1" dt="2021-03-12T15:29:17.425" idx="131">
    <p:pos x="2913" y="3011"/>
    <p:text>Delete this section.</p:text>
    <p:extLst>
      <p:ext uri="{C676402C-5697-4E1C-873F-D02D1690AC5C}">
        <p15:threadingInfo xmlns:p15="http://schemas.microsoft.com/office/powerpoint/2012/main" timeZoneBias="300"/>
      </p:ext>
    </p:extLst>
  </p:cm>
  <p:cm authorId="1" dt="2021-03-12T15:29:28.130" idx="132">
    <p:pos x="2923" y="3474"/>
    <p:text>Delete this section.</p:text>
    <p:extLst>
      <p:ext uri="{C676402C-5697-4E1C-873F-D02D1690AC5C}">
        <p15:threadingInfo xmlns:p15="http://schemas.microsoft.com/office/powerpoint/2012/main" timeZoneBias="30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0-02-02T20:46:18.005" idx="83">
    <p:pos x="3152" y="1716"/>
    <p:text>Changing password requires "Current Password:".</p:text>
    <p:extLst>
      <p:ext uri="{C676402C-5697-4E1C-873F-D02D1690AC5C}">
        <p15:threadingInfo xmlns:p15="http://schemas.microsoft.com/office/powerpoint/2012/main" timeZoneBias="300"/>
      </p:ext>
    </p:extLst>
  </p:cm>
  <p:cm authorId="1" dt="2020-02-02T20:47:56.481" idx="84">
    <p:pos x="815" y="1915"/>
    <p:text>No need PIN.</p:text>
    <p:extLst>
      <p:ext uri="{C676402C-5697-4E1C-873F-D02D1690AC5C}">
        <p15:threadingInfo xmlns:p15="http://schemas.microsoft.com/office/powerpoint/2012/main" timeZoneBias="300"/>
      </p:ext>
    </p:extLst>
  </p:cm>
  <p:cm authorId="1" dt="2020-02-02T20:48:30.901" idx="85">
    <p:pos x="1170" y="2991"/>
    <p:text>No need for these downloads here.</p:text>
    <p:extLst>
      <p:ext uri="{C676402C-5697-4E1C-873F-D02D1690AC5C}">
        <p15:threadingInfo xmlns:p15="http://schemas.microsoft.com/office/powerpoint/2012/main" timeZoneBias="300"/>
      </p:ext>
    </p:extLst>
  </p:cm>
  <p:cm authorId="1" dt="2020-12-27T15:29:46.881" idx="90">
    <p:pos x="1070" y="1472"/>
    <p:text>Get rid of "or PIN number".</p:text>
    <p:extLst>
      <p:ext uri="{C676402C-5697-4E1C-873F-D02D1690AC5C}">
        <p15:threadingInfo xmlns:p15="http://schemas.microsoft.com/office/powerpoint/2012/main" timeZoneBias="300"/>
      </p:ext>
    </p:extLst>
  </p:cm>
  <p:cm authorId="1" dt="2020-12-27T15:30:29.181" idx="91">
    <p:pos x="424" y="1427"/>
    <p:text>Add to let user change login name.</p:text>
    <p:extLst>
      <p:ext uri="{C676402C-5697-4E1C-873F-D02D1690AC5C}">
        <p15:threadingInfo xmlns:p15="http://schemas.microsoft.com/office/powerpoint/2012/main" timeZoneBias="300"/>
      </p:ext>
    </p:extLst>
  </p:cm>
  <p:cm authorId="1" dt="2021-03-12T14:34:09.189" idx="127">
    <p:pos x="3651" y="800"/>
    <p:text>This i sjust to show how the picture pull down works. The profile and logout are the only thing we need. The rest of the UI on this page needs follow previous executive UI.</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3-12T13:24:09.764" idx="96">
    <p:pos x="534" y="287"/>
    <p:text>Change into "WizDepot" with logo like in timesheet.</p:text>
    <p:extLst>
      <p:ext uri="{C676402C-5697-4E1C-873F-D02D1690AC5C}">
        <p15:threadingInfo xmlns:p15="http://schemas.microsoft.com/office/powerpoint/2012/main" timeZoneBias="300"/>
      </p:ext>
    </p:extLst>
  </p:cm>
  <p:cm authorId="1" dt="2021-03-12T13:24:50.621" idx="97">
    <p:pos x="2170" y="357"/>
    <p:text>Delete this</p:text>
    <p:extLst>
      <p:ext uri="{C676402C-5697-4E1C-873F-D02D1690AC5C}">
        <p15:threadingInfo xmlns:p15="http://schemas.microsoft.com/office/powerpoint/2012/main" timeZoneBias="300"/>
      </p:ext>
    </p:extLst>
  </p:cm>
  <p:cm authorId="1" dt="2021-03-12T13:25:03.365" idx="98">
    <p:pos x="2968" y="335"/>
    <p:text>Move this as a tab</p:text>
    <p:extLst>
      <p:ext uri="{C676402C-5697-4E1C-873F-D02D1690AC5C}">
        <p15:threadingInfo xmlns:p15="http://schemas.microsoft.com/office/powerpoint/2012/main" timeZoneBias="300"/>
      </p:ext>
    </p:extLst>
  </p:cm>
  <p:cm authorId="1" dt="2021-03-12T13:26:49.550" idx="99">
    <p:pos x="1180" y="527"/>
    <p:text>Change into "Customers". In other pages, Change all "Manufacture" into "Customer"</p:text>
    <p:extLst>
      <p:ext uri="{C676402C-5697-4E1C-873F-D02D1690AC5C}">
        <p15:threadingInfo xmlns:p15="http://schemas.microsoft.com/office/powerpoint/2012/main" timeZoneBias="300"/>
      </p:ext>
    </p:extLst>
  </p:cm>
  <p:cm authorId="1" dt="2021-03-12T13:29:40.640" idx="100">
    <p:pos x="1846" y="553"/>
    <p:text>Delete this, then move "Executive Management" here as a new tab</p:text>
    <p:extLst>
      <p:ext uri="{C676402C-5697-4E1C-873F-D02D1690AC5C}">
        <p15:threadingInfo xmlns:p15="http://schemas.microsoft.com/office/powerpoint/2012/main" timeZoneBias="300"/>
      </p:ext>
    </p:extLst>
  </p:cm>
  <p:cm authorId="1" dt="2021-03-12T13:30:21.767" idx="101">
    <p:pos x="2502" y="571"/>
    <p:text>Delete this</p:text>
    <p:extLst>
      <p:ext uri="{C676402C-5697-4E1C-873F-D02D1690AC5C}">
        <p15:threadingInfo xmlns:p15="http://schemas.microsoft.com/office/powerpoint/2012/main" timeZoneBias="300"/>
      </p:ext>
    </p:extLst>
  </p:cm>
  <p:cm authorId="1" dt="2021-03-12T13:30:32.531" idx="102">
    <p:pos x="3115" y="556"/>
    <p:text>Delete This.</p:text>
    <p:extLst>
      <p:ext uri="{C676402C-5697-4E1C-873F-D02D1690AC5C}">
        <p15:threadingInfo xmlns:p15="http://schemas.microsoft.com/office/powerpoint/2012/main" timeZoneBias="300"/>
      </p:ext>
    </p:extLst>
  </p:cm>
  <p:cm authorId="1" dt="2021-03-12T13:31:02.517" idx="103">
    <p:pos x="641" y="915"/>
    <p:text>Just Delete "Welocome back", then move next line up one line.</p:text>
    <p:extLst>
      <p:ext uri="{C676402C-5697-4E1C-873F-D02D1690AC5C}">
        <p15:threadingInfo xmlns:p15="http://schemas.microsoft.com/office/powerpoint/2012/main" timeZoneBias="300"/>
      </p:ext>
    </p:extLst>
  </p:cm>
  <p:cm authorId="1" dt="2021-03-12T13:32:00.041" idx="104">
    <p:pos x="1126" y="1402"/>
    <p:text>Change into "New Customer Registrations"</p:text>
    <p:extLst>
      <p:ext uri="{C676402C-5697-4E1C-873F-D02D1690AC5C}">
        <p15:threadingInfo xmlns:p15="http://schemas.microsoft.com/office/powerpoint/2012/main" timeZoneBias="300"/>
      </p:ext>
    </p:extLst>
  </p:cm>
  <p:cm authorId="1" dt="2021-03-12T13:32:29.809" idx="105">
    <p:pos x="870" y="1812"/>
    <p:text>Delete this entire section.</p:text>
    <p:extLst>
      <p:ext uri="{C676402C-5697-4E1C-873F-D02D1690AC5C}">
        <p15:threadingInfo xmlns:p15="http://schemas.microsoft.com/office/powerpoint/2012/main" timeZoneBias="300"/>
      </p:ext>
    </p:extLst>
  </p:cm>
  <p:cm authorId="1" dt="2021-03-12T13:33:01.851" idx="106">
    <p:pos x="834" y="2207"/>
    <p:text>Delete this entire section.</p:text>
    <p:extLst>
      <p:ext uri="{C676402C-5697-4E1C-873F-D02D1690AC5C}">
        <p15:threadingInfo xmlns:p15="http://schemas.microsoft.com/office/powerpoint/2012/main" timeZoneBias="300"/>
      </p:ext>
    </p:extLst>
  </p:cm>
  <p:cm authorId="1" dt="2021-03-12T13:33:55.776" idx="107">
    <p:pos x="3652" y="1801"/>
    <p:text>Change into "View All Suspended Customers"</p:text>
    <p:extLst>
      <p:ext uri="{C676402C-5697-4E1C-873F-D02D1690AC5C}">
        <p15:threadingInfo xmlns:p15="http://schemas.microsoft.com/office/powerpoint/2012/main" timeZoneBias="300"/>
      </p:ext>
    </p:extLst>
  </p:cm>
  <p:cm authorId="1" dt="2021-03-12T13:34:27.351" idx="108">
    <p:pos x="3374" y="1915"/>
    <p:text>Delete this</p:text>
    <p:extLst>
      <p:ext uri="{C676402C-5697-4E1C-873F-D02D1690AC5C}">
        <p15:threadingInfo xmlns:p15="http://schemas.microsoft.com/office/powerpoint/2012/main" timeZoneBias="300"/>
      </p:ext>
    </p:extLst>
  </p:cm>
  <p:cm authorId="1" dt="2021-03-12T13:34:38.771" idx="109">
    <p:pos x="3529" y="2015"/>
    <p:text>Delete this.</p:text>
    <p:extLst>
      <p:ext uri="{C676402C-5697-4E1C-873F-D02D1690AC5C}">
        <p15:threadingInfo xmlns:p15="http://schemas.microsoft.com/office/powerpoint/2012/main" timeZoneBias="300"/>
      </p:ext>
    </p:extLst>
  </p:cm>
  <p:cm authorId="1" dt="2021-03-12T13:35:28.142" idx="110">
    <p:pos x="3462" y="2458"/>
    <p:text>Change into "Total Active Customers"</p:text>
    <p:extLst>
      <p:ext uri="{C676402C-5697-4E1C-873F-D02D1690AC5C}">
        <p15:threadingInfo xmlns:p15="http://schemas.microsoft.com/office/powerpoint/2012/main" timeZoneBias="300"/>
      </p:ext>
    </p:extLst>
  </p:cm>
  <p:cm authorId="1" dt="2021-03-12T13:35:46.803" idx="111">
    <p:pos x="3222" y="2613"/>
    <p:text>Delete this section.</p:text>
    <p:extLst>
      <p:ext uri="{C676402C-5697-4E1C-873F-D02D1690AC5C}">
        <p15:threadingInfo xmlns:p15="http://schemas.microsoft.com/office/powerpoint/2012/main" timeZoneBias="300"/>
      </p:ext>
    </p:extLst>
  </p:cm>
  <p:cm authorId="1" dt="2021-03-12T13:36:08.915" idx="112">
    <p:pos x="3366" y="2787"/>
    <p:text>Delete this section.</p:text>
    <p:extLst>
      <p:ext uri="{C676402C-5697-4E1C-873F-D02D1690AC5C}">
        <p15:threadingInfo xmlns:p15="http://schemas.microsoft.com/office/powerpoint/2012/main" timeZoneBias="300"/>
      </p:ext>
    </p:extLst>
  </p:cm>
  <p:cm authorId="1" dt="2021-03-12T13:36:53.443" idx="113">
    <p:pos x="3352" y="2967"/>
    <p:text>Delete this section.</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3-12T13:37:25.520" idx="114">
    <p:pos x="527" y="859"/>
    <p:text>Change into "Customers"</p:text>
    <p:extLst>
      <p:ext uri="{C676402C-5697-4E1C-873F-D02D1690AC5C}">
        <p15:threadingInfo xmlns:p15="http://schemas.microsoft.com/office/powerpoint/2012/main" timeZoneBias="300"/>
      </p:ext>
    </p:extLst>
  </p:cm>
  <p:cm authorId="1" dt="2021-03-12T13:46:28.004" idx="115">
    <p:pos x="368" y="1258"/>
    <p:text>Change into "CUSTOMER"</p:text>
    <p:extLst>
      <p:ext uri="{C676402C-5697-4E1C-873F-D02D1690AC5C}">
        <p15:threadingInfo xmlns:p15="http://schemas.microsoft.com/office/powerpoint/2012/main" timeZoneBias="300"/>
      </p:ext>
    </p:extLst>
  </p:cm>
  <p:cm authorId="1" dt="2021-03-12T13:48:08.891" idx="117">
    <p:pos x="3388" y="1505"/>
    <p:text>Change all "Manufacture" into "Customer"</p:text>
    <p:extLst>
      <p:ext uri="{C676402C-5697-4E1C-873F-D02D1690AC5C}">
        <p15:threadingInfo xmlns:p15="http://schemas.microsoft.com/office/powerpoint/2012/main" timeZoneBias="300"/>
      </p:ext>
    </p:extLst>
  </p:cm>
  <p:cm authorId="1" dt="2021-03-12T13:49:06.964" idx="118">
    <p:pos x="3473" y="830"/>
    <p:text>Change all "Manufacture" into "Customer"</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3-12T13:54:11.565" idx="119">
    <p:pos x="867" y="1649"/>
    <p:text>Add "Customer TIN:" here.</p:text>
    <p:extLst>
      <p:ext uri="{C676402C-5697-4E1C-873F-D02D1690AC5C}">
        <p15:threadingInfo xmlns:p15="http://schemas.microsoft.com/office/powerpoint/2012/main" timeZoneBias="300"/>
      </p:ext>
    </p:extLst>
  </p:cm>
  <p:cm authorId="1" dt="2021-03-12T13:54:48.217" idx="120">
    <p:pos x="1830" y="1391"/>
    <p:text>Populate information from registration here.</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3-12T13:56:39.833" idx="121">
    <p:pos x="2879" y="1856"/>
    <p:text>Change "Wiowise" into "WizDepot"</p:text>
    <p:extLst>
      <p:ext uri="{C676402C-5697-4E1C-873F-D02D1690AC5C}">
        <p15:threadingInfo xmlns:p15="http://schemas.microsoft.com/office/powerpoint/2012/main" timeZoneBias="300"/>
      </p:ext>
    </p:extLst>
  </p:cm>
  <p:cm authorId="1" dt="2021-03-12T13:57:10.452" idx="122">
    <p:pos x="1158" y="1350"/>
    <p:text>Change all "manufacturer" into "Customer"</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3-12T13:59:03.518" idx="124">
    <p:pos x="1077" y="1384"/>
    <p:text>Change all "manufacturer" into "Customer"</p:text>
    <p:extLst>
      <p:ext uri="{C676402C-5697-4E1C-873F-D02D1690AC5C}">
        <p15:threadingInfo xmlns:p15="http://schemas.microsoft.com/office/powerpoint/2012/main" timeZoneBias="3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3-12T13:59:32.286" idx="125">
    <p:pos x="796" y="1635"/>
    <p:text>Add "Customer TIN:" here.</p:text>
    <p:extLst>
      <p:ext uri="{C676402C-5697-4E1C-873F-D02D1690AC5C}">
        <p15:threadingInfo xmlns:p15="http://schemas.microsoft.com/office/powerpoint/2012/main" timeZoneBias="300"/>
      </p:ext>
    </p:extLst>
  </p:cm>
  <p:cm authorId="1" dt="2021-03-12T15:21:07.481" idx="128">
    <p:pos x="1490" y="3854"/>
    <p:text>Add one section here to list all software products that a customer can use by check or unckeck a product. Currently, there is only "OnTime".</p:text>
    <p:extLst>
      <p:ext uri="{C676402C-5697-4E1C-873F-D02D1690AC5C}">
        <p15:threadingInfo xmlns:p15="http://schemas.microsoft.com/office/powerpoint/2012/main" timeZoneBias="30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3-12T14:00:41.336" idx="126">
    <p:pos x="2355" y="1852"/>
    <p:text>Change "Wiowise" into "WizDepot"</p:text>
    <p:extLst>
      <p:ext uri="{C676402C-5697-4E1C-873F-D02D1690AC5C}">
        <p15:threadingInfo xmlns:p15="http://schemas.microsoft.com/office/powerpoint/2012/main" timeZoneBias="30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3-12T15:30:12.036" idx="133">
    <p:pos x="187" y="789"/>
    <p:text>Add a page under "Executive Management" called "Super User Management". It is similar to Executive Management. The difference is that super user can create/delete executive user. super user can also create/delete super user (but not root super user). Super user has all rights. Executive user cannot create/delete any account.</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A1A29-44D8-4DFB-B988-A3184FF02CA7}" type="datetimeFigureOut">
              <a:rPr lang="en-US" smtClean="0"/>
              <a:t>3/12/2021</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56EFF6-8468-47CB-A561-DE58DEE39517}" type="slidenum">
              <a:rPr lang="en-US" smtClean="0"/>
              <a:t>‹#›</a:t>
            </a:fld>
            <a:endParaRPr lang="en-US"/>
          </a:p>
        </p:txBody>
      </p:sp>
    </p:spTree>
    <p:extLst>
      <p:ext uri="{BB962C8B-B14F-4D97-AF65-F5344CB8AC3E}">
        <p14:creationId xmlns:p14="http://schemas.microsoft.com/office/powerpoint/2010/main" val="265561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56EFF6-8468-47CB-A561-DE58DEE39517}" type="slidenum">
              <a:rPr lang="en-US" smtClean="0"/>
              <a:t>7</a:t>
            </a:fld>
            <a:endParaRPr lang="en-US"/>
          </a:p>
        </p:txBody>
      </p:sp>
    </p:spTree>
    <p:extLst>
      <p:ext uri="{BB962C8B-B14F-4D97-AF65-F5344CB8AC3E}">
        <p14:creationId xmlns:p14="http://schemas.microsoft.com/office/powerpoint/2010/main" val="2541106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B8CCAA-FC98-4400-B0CD-7AAE4743B58B}"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F5D66-6D9A-40DD-B3BC-EB8B45D67343}" type="slidenum">
              <a:rPr lang="en-US" smtClean="0"/>
              <a:t>‹#›</a:t>
            </a:fld>
            <a:endParaRPr lang="en-US"/>
          </a:p>
        </p:txBody>
      </p:sp>
    </p:spTree>
    <p:extLst>
      <p:ext uri="{BB962C8B-B14F-4D97-AF65-F5344CB8AC3E}">
        <p14:creationId xmlns:p14="http://schemas.microsoft.com/office/powerpoint/2010/main" val="1824166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8CCAA-FC98-4400-B0CD-7AAE4743B58B}"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F5D66-6D9A-40DD-B3BC-EB8B45D67343}" type="slidenum">
              <a:rPr lang="en-US" smtClean="0"/>
              <a:t>‹#›</a:t>
            </a:fld>
            <a:endParaRPr lang="en-US"/>
          </a:p>
        </p:txBody>
      </p:sp>
    </p:spTree>
    <p:extLst>
      <p:ext uri="{BB962C8B-B14F-4D97-AF65-F5344CB8AC3E}">
        <p14:creationId xmlns:p14="http://schemas.microsoft.com/office/powerpoint/2010/main" val="2612141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8CCAA-FC98-4400-B0CD-7AAE4743B58B}"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F5D66-6D9A-40DD-B3BC-EB8B45D67343}" type="slidenum">
              <a:rPr lang="en-US" smtClean="0"/>
              <a:t>‹#›</a:t>
            </a:fld>
            <a:endParaRPr lang="en-US"/>
          </a:p>
        </p:txBody>
      </p:sp>
    </p:spTree>
    <p:extLst>
      <p:ext uri="{BB962C8B-B14F-4D97-AF65-F5344CB8AC3E}">
        <p14:creationId xmlns:p14="http://schemas.microsoft.com/office/powerpoint/2010/main" val="917017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8CCAA-FC98-4400-B0CD-7AAE4743B58B}"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F5D66-6D9A-40DD-B3BC-EB8B45D67343}" type="slidenum">
              <a:rPr lang="en-US" smtClean="0"/>
              <a:t>‹#›</a:t>
            </a:fld>
            <a:endParaRPr lang="en-US"/>
          </a:p>
        </p:txBody>
      </p:sp>
    </p:spTree>
    <p:extLst>
      <p:ext uri="{BB962C8B-B14F-4D97-AF65-F5344CB8AC3E}">
        <p14:creationId xmlns:p14="http://schemas.microsoft.com/office/powerpoint/2010/main" val="2744314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B8CCAA-FC98-4400-B0CD-7AAE4743B58B}"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F5D66-6D9A-40DD-B3BC-EB8B45D67343}" type="slidenum">
              <a:rPr lang="en-US" smtClean="0"/>
              <a:t>‹#›</a:t>
            </a:fld>
            <a:endParaRPr lang="en-US"/>
          </a:p>
        </p:txBody>
      </p:sp>
    </p:spTree>
    <p:extLst>
      <p:ext uri="{BB962C8B-B14F-4D97-AF65-F5344CB8AC3E}">
        <p14:creationId xmlns:p14="http://schemas.microsoft.com/office/powerpoint/2010/main" val="24166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B8CCAA-FC98-4400-B0CD-7AAE4743B58B}"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F5D66-6D9A-40DD-B3BC-EB8B45D67343}" type="slidenum">
              <a:rPr lang="en-US" smtClean="0"/>
              <a:t>‹#›</a:t>
            </a:fld>
            <a:endParaRPr lang="en-US"/>
          </a:p>
        </p:txBody>
      </p:sp>
    </p:spTree>
    <p:extLst>
      <p:ext uri="{BB962C8B-B14F-4D97-AF65-F5344CB8AC3E}">
        <p14:creationId xmlns:p14="http://schemas.microsoft.com/office/powerpoint/2010/main" val="181259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B8CCAA-FC98-4400-B0CD-7AAE4743B58B}" type="datetimeFigureOut">
              <a:rPr lang="en-US" smtClean="0"/>
              <a:t>3/12/2021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9F5D66-6D9A-40DD-B3BC-EB8B45D67343}" type="slidenum">
              <a:rPr lang="en-US" smtClean="0"/>
              <a:t>‹#›</a:t>
            </a:fld>
            <a:endParaRPr lang="en-US"/>
          </a:p>
        </p:txBody>
      </p:sp>
    </p:spTree>
    <p:extLst>
      <p:ext uri="{BB962C8B-B14F-4D97-AF65-F5344CB8AC3E}">
        <p14:creationId xmlns:p14="http://schemas.microsoft.com/office/powerpoint/2010/main" val="99316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B8CCAA-FC98-4400-B0CD-7AAE4743B58B}" type="datetimeFigureOut">
              <a:rPr lang="en-US" smtClean="0"/>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9F5D66-6D9A-40DD-B3BC-EB8B45D67343}" type="slidenum">
              <a:rPr lang="en-US" smtClean="0"/>
              <a:t>‹#›</a:t>
            </a:fld>
            <a:endParaRPr lang="en-US"/>
          </a:p>
        </p:txBody>
      </p:sp>
    </p:spTree>
    <p:extLst>
      <p:ext uri="{BB962C8B-B14F-4D97-AF65-F5344CB8AC3E}">
        <p14:creationId xmlns:p14="http://schemas.microsoft.com/office/powerpoint/2010/main" val="723599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8CCAA-FC98-4400-B0CD-7AAE4743B58B}" type="datetimeFigureOut">
              <a:rPr lang="en-US" smtClean="0"/>
              <a:t>3/12/2021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9F5D66-6D9A-40DD-B3BC-EB8B45D67343}" type="slidenum">
              <a:rPr lang="en-US" smtClean="0"/>
              <a:t>‹#›</a:t>
            </a:fld>
            <a:endParaRPr lang="en-US"/>
          </a:p>
        </p:txBody>
      </p:sp>
    </p:spTree>
    <p:extLst>
      <p:ext uri="{BB962C8B-B14F-4D97-AF65-F5344CB8AC3E}">
        <p14:creationId xmlns:p14="http://schemas.microsoft.com/office/powerpoint/2010/main" val="1553114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FB8CCAA-FC98-4400-B0CD-7AAE4743B58B}"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F5D66-6D9A-40DD-B3BC-EB8B45D67343}" type="slidenum">
              <a:rPr lang="en-US" smtClean="0"/>
              <a:t>‹#›</a:t>
            </a:fld>
            <a:endParaRPr lang="en-US"/>
          </a:p>
        </p:txBody>
      </p:sp>
    </p:spTree>
    <p:extLst>
      <p:ext uri="{BB962C8B-B14F-4D97-AF65-F5344CB8AC3E}">
        <p14:creationId xmlns:p14="http://schemas.microsoft.com/office/powerpoint/2010/main" val="107188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FB8CCAA-FC98-4400-B0CD-7AAE4743B58B}"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F5D66-6D9A-40DD-B3BC-EB8B45D67343}" type="slidenum">
              <a:rPr lang="en-US" smtClean="0"/>
              <a:t>‹#›</a:t>
            </a:fld>
            <a:endParaRPr lang="en-US"/>
          </a:p>
        </p:txBody>
      </p:sp>
    </p:spTree>
    <p:extLst>
      <p:ext uri="{BB962C8B-B14F-4D97-AF65-F5344CB8AC3E}">
        <p14:creationId xmlns:p14="http://schemas.microsoft.com/office/powerpoint/2010/main" val="688005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3FB8CCAA-FC98-4400-B0CD-7AAE4743B58B}" type="datetimeFigureOut">
              <a:rPr lang="en-US" smtClean="0"/>
              <a:t>3/12/2021</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BC9F5D66-6D9A-40DD-B3BC-EB8B45D67343}" type="slidenum">
              <a:rPr lang="en-US" smtClean="0"/>
              <a:t>‹#›</a:t>
            </a:fld>
            <a:endParaRPr lang="en-US"/>
          </a:p>
        </p:txBody>
      </p:sp>
    </p:spTree>
    <p:extLst>
      <p:ext uri="{BB962C8B-B14F-4D97-AF65-F5344CB8AC3E}">
        <p14:creationId xmlns:p14="http://schemas.microsoft.com/office/powerpoint/2010/main" val="3134248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7.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71B524-65A7-4DFD-BD90-040E9D0CE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19659"/>
            <a:ext cx="6858000" cy="5104681"/>
          </a:xfrm>
          <a:prstGeom prst="rect">
            <a:avLst/>
          </a:prstGeom>
        </p:spPr>
      </p:pic>
    </p:spTree>
    <p:extLst>
      <p:ext uri="{BB962C8B-B14F-4D97-AF65-F5344CB8AC3E}">
        <p14:creationId xmlns:p14="http://schemas.microsoft.com/office/powerpoint/2010/main" val="3845826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93C162-3B6C-4909-9E84-D3473E602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9712"/>
            <a:ext cx="6858000" cy="8044575"/>
          </a:xfrm>
          <a:prstGeom prst="rect">
            <a:avLst/>
          </a:prstGeom>
        </p:spPr>
      </p:pic>
    </p:spTree>
    <p:extLst>
      <p:ext uri="{BB962C8B-B14F-4D97-AF65-F5344CB8AC3E}">
        <p14:creationId xmlns:p14="http://schemas.microsoft.com/office/powerpoint/2010/main" val="3928161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E9F5A9-7957-4DE0-A5F8-E0430BC84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9712"/>
            <a:ext cx="6858000" cy="8044575"/>
          </a:xfrm>
          <a:prstGeom prst="rect">
            <a:avLst/>
          </a:prstGeom>
        </p:spPr>
      </p:pic>
    </p:spTree>
    <p:extLst>
      <p:ext uri="{BB962C8B-B14F-4D97-AF65-F5344CB8AC3E}">
        <p14:creationId xmlns:p14="http://schemas.microsoft.com/office/powerpoint/2010/main" val="214800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90C208-AB85-441A-8DDE-B84932328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9712"/>
            <a:ext cx="6858000" cy="8044575"/>
          </a:xfrm>
          <a:prstGeom prst="rect">
            <a:avLst/>
          </a:prstGeom>
        </p:spPr>
      </p:pic>
    </p:spTree>
    <p:extLst>
      <p:ext uri="{BB962C8B-B14F-4D97-AF65-F5344CB8AC3E}">
        <p14:creationId xmlns:p14="http://schemas.microsoft.com/office/powerpoint/2010/main" val="469673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571235-A868-4794-B784-43EF0AF2C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9712"/>
            <a:ext cx="6858000" cy="8044575"/>
          </a:xfrm>
          <a:prstGeom prst="rect">
            <a:avLst/>
          </a:prstGeom>
        </p:spPr>
      </p:pic>
    </p:spTree>
    <p:extLst>
      <p:ext uri="{BB962C8B-B14F-4D97-AF65-F5344CB8AC3E}">
        <p14:creationId xmlns:p14="http://schemas.microsoft.com/office/powerpoint/2010/main" val="4216343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76F71D-887D-462C-B990-BB3830443B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9712"/>
            <a:ext cx="6858000" cy="8044575"/>
          </a:xfrm>
          <a:prstGeom prst="rect">
            <a:avLst/>
          </a:prstGeom>
        </p:spPr>
      </p:pic>
    </p:spTree>
    <p:extLst>
      <p:ext uri="{BB962C8B-B14F-4D97-AF65-F5344CB8AC3E}">
        <p14:creationId xmlns:p14="http://schemas.microsoft.com/office/powerpoint/2010/main" val="376312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90E82D-1F4A-4181-987E-C38E828C6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22"/>
            <a:ext cx="6858000" cy="8714956"/>
          </a:xfrm>
          <a:prstGeom prst="rect">
            <a:avLst/>
          </a:prstGeom>
        </p:spPr>
      </p:pic>
    </p:spTree>
    <p:extLst>
      <p:ext uri="{BB962C8B-B14F-4D97-AF65-F5344CB8AC3E}">
        <p14:creationId xmlns:p14="http://schemas.microsoft.com/office/powerpoint/2010/main" val="2888488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E0D061-5D8D-4F8D-8FC3-E098F7F4A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22"/>
            <a:ext cx="6858000" cy="8714956"/>
          </a:xfrm>
          <a:prstGeom prst="rect">
            <a:avLst/>
          </a:prstGeom>
        </p:spPr>
      </p:pic>
    </p:spTree>
    <p:extLst>
      <p:ext uri="{BB962C8B-B14F-4D97-AF65-F5344CB8AC3E}">
        <p14:creationId xmlns:p14="http://schemas.microsoft.com/office/powerpoint/2010/main" val="3849444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FCC78B-77F5-4F1D-AF4C-616BAD865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22"/>
            <a:ext cx="6858000" cy="8714956"/>
          </a:xfrm>
          <a:prstGeom prst="rect">
            <a:avLst/>
          </a:prstGeom>
        </p:spPr>
      </p:pic>
    </p:spTree>
    <p:extLst>
      <p:ext uri="{BB962C8B-B14F-4D97-AF65-F5344CB8AC3E}">
        <p14:creationId xmlns:p14="http://schemas.microsoft.com/office/powerpoint/2010/main" val="3256630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E9F8DA-FE3B-4D23-A9A9-DB388CF42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22"/>
            <a:ext cx="6858000" cy="8714956"/>
          </a:xfrm>
          <a:prstGeom prst="rect">
            <a:avLst/>
          </a:prstGeom>
        </p:spPr>
      </p:pic>
    </p:spTree>
    <p:extLst>
      <p:ext uri="{BB962C8B-B14F-4D97-AF65-F5344CB8AC3E}">
        <p14:creationId xmlns:p14="http://schemas.microsoft.com/office/powerpoint/2010/main" val="1556748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186CB1-35FC-42AE-9AFA-E4E8EB681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22"/>
            <a:ext cx="6858000" cy="8714956"/>
          </a:xfrm>
          <a:prstGeom prst="rect">
            <a:avLst/>
          </a:prstGeom>
        </p:spPr>
      </p:pic>
    </p:spTree>
    <p:extLst>
      <p:ext uri="{BB962C8B-B14F-4D97-AF65-F5344CB8AC3E}">
        <p14:creationId xmlns:p14="http://schemas.microsoft.com/office/powerpoint/2010/main" val="180774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D35DF7-DCB0-4A94-8CBF-11663F9DF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9712"/>
            <a:ext cx="6858000" cy="8044575"/>
          </a:xfrm>
          <a:prstGeom prst="rect">
            <a:avLst/>
          </a:prstGeom>
        </p:spPr>
      </p:pic>
    </p:spTree>
    <p:extLst>
      <p:ext uri="{BB962C8B-B14F-4D97-AF65-F5344CB8AC3E}">
        <p14:creationId xmlns:p14="http://schemas.microsoft.com/office/powerpoint/2010/main" val="83075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C5307C-304F-43FB-8653-E39DEC30D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22"/>
            <a:ext cx="6858000" cy="8714956"/>
          </a:xfrm>
          <a:prstGeom prst="rect">
            <a:avLst/>
          </a:prstGeom>
        </p:spPr>
      </p:pic>
    </p:spTree>
    <p:extLst>
      <p:ext uri="{BB962C8B-B14F-4D97-AF65-F5344CB8AC3E}">
        <p14:creationId xmlns:p14="http://schemas.microsoft.com/office/powerpoint/2010/main" val="403652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FE6ACF-690F-425E-A55C-85BD2A74DF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4884"/>
            <a:ext cx="6858000" cy="5954232"/>
          </a:xfrm>
          <a:prstGeom prst="rect">
            <a:avLst/>
          </a:prstGeom>
        </p:spPr>
      </p:pic>
    </p:spTree>
    <p:extLst>
      <p:ext uri="{BB962C8B-B14F-4D97-AF65-F5344CB8AC3E}">
        <p14:creationId xmlns:p14="http://schemas.microsoft.com/office/powerpoint/2010/main" val="3082555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983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63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F44132-DAF8-4149-887C-CB2A291C1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9712"/>
            <a:ext cx="6858000" cy="8044575"/>
          </a:xfrm>
          <a:prstGeom prst="rect">
            <a:avLst/>
          </a:prstGeom>
        </p:spPr>
      </p:pic>
    </p:spTree>
    <p:extLst>
      <p:ext uri="{BB962C8B-B14F-4D97-AF65-F5344CB8AC3E}">
        <p14:creationId xmlns:p14="http://schemas.microsoft.com/office/powerpoint/2010/main" val="2102531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1D3A76-8F69-4E93-8FD3-F44788BC4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9712"/>
            <a:ext cx="6858000" cy="8044575"/>
          </a:xfrm>
          <a:prstGeom prst="rect">
            <a:avLst/>
          </a:prstGeom>
        </p:spPr>
      </p:pic>
    </p:spTree>
    <p:extLst>
      <p:ext uri="{BB962C8B-B14F-4D97-AF65-F5344CB8AC3E}">
        <p14:creationId xmlns:p14="http://schemas.microsoft.com/office/powerpoint/2010/main" val="112403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C54096-64AA-4948-8A57-BBA979030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9712"/>
            <a:ext cx="6858000" cy="8044575"/>
          </a:xfrm>
          <a:prstGeom prst="rect">
            <a:avLst/>
          </a:prstGeom>
        </p:spPr>
      </p:pic>
    </p:spTree>
    <p:extLst>
      <p:ext uri="{BB962C8B-B14F-4D97-AF65-F5344CB8AC3E}">
        <p14:creationId xmlns:p14="http://schemas.microsoft.com/office/powerpoint/2010/main" val="1421465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42390D-5577-46DE-BFE5-674C72C0B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9712"/>
            <a:ext cx="6858000" cy="8044575"/>
          </a:xfrm>
          <a:prstGeom prst="rect">
            <a:avLst/>
          </a:prstGeom>
        </p:spPr>
      </p:pic>
    </p:spTree>
    <p:extLst>
      <p:ext uri="{BB962C8B-B14F-4D97-AF65-F5344CB8AC3E}">
        <p14:creationId xmlns:p14="http://schemas.microsoft.com/office/powerpoint/2010/main" val="3974112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96F9BE-0311-4DC9-9FF9-31F8BE61B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49712"/>
            <a:ext cx="6858000" cy="8044575"/>
          </a:xfrm>
          <a:prstGeom prst="rect">
            <a:avLst/>
          </a:prstGeom>
        </p:spPr>
      </p:pic>
    </p:spTree>
    <p:extLst>
      <p:ext uri="{BB962C8B-B14F-4D97-AF65-F5344CB8AC3E}">
        <p14:creationId xmlns:p14="http://schemas.microsoft.com/office/powerpoint/2010/main" val="2372528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2EB164-4A4D-4F03-979E-2B099AE96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9712"/>
            <a:ext cx="6858000" cy="8044575"/>
          </a:xfrm>
          <a:prstGeom prst="rect">
            <a:avLst/>
          </a:prstGeom>
        </p:spPr>
      </p:pic>
    </p:spTree>
    <p:extLst>
      <p:ext uri="{BB962C8B-B14F-4D97-AF65-F5344CB8AC3E}">
        <p14:creationId xmlns:p14="http://schemas.microsoft.com/office/powerpoint/2010/main" val="1503310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494941-6F30-4BDF-BF50-20C7397AA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9712"/>
            <a:ext cx="6858000" cy="8044575"/>
          </a:xfrm>
          <a:prstGeom prst="rect">
            <a:avLst/>
          </a:prstGeom>
        </p:spPr>
      </p:pic>
    </p:spTree>
    <p:extLst>
      <p:ext uri="{BB962C8B-B14F-4D97-AF65-F5344CB8AC3E}">
        <p14:creationId xmlns:p14="http://schemas.microsoft.com/office/powerpoint/2010/main" val="16639005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512</TotalTime>
  <Words>1</Words>
  <Application>Microsoft Office PowerPoint</Application>
  <PresentationFormat>Letter Paper (8.5x11 in)</PresentationFormat>
  <Paragraphs>1</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Hubin Jiang</dc:creator>
  <cp:lastModifiedBy>Hubin Jiang</cp:lastModifiedBy>
  <cp:revision>62</cp:revision>
  <dcterms:created xsi:type="dcterms:W3CDTF">2020-02-01T03:10:31Z</dcterms:created>
  <dcterms:modified xsi:type="dcterms:W3CDTF">2021-03-12T20:35:40Z</dcterms:modified>
</cp:coreProperties>
</file>