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359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pPr/>
              <a:t>4/3/2024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0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pPr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129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pPr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2199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pPr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56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pPr/>
              <a:t>4/3/2024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5359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pPr/>
              <a:t>4/3/2024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053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830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222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74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935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37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112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75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203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93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352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33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gital rendering of a virus formation">
            <a:extLst>
              <a:ext uri="{FF2B5EF4-FFF2-40B4-BE49-F238E27FC236}">
                <a16:creationId xmlns:a16="http://schemas.microsoft.com/office/drawing/2014/main" id="{D08CC1DD-5192-B2B9-2719-9ABAB3865C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22" b="13273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85534C-6BB6-F2EA-9CE7-80FFC27FC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3928770"/>
            <a:ext cx="5127674" cy="2129129"/>
          </a:xfrm>
        </p:spPr>
        <p:txBody>
          <a:bodyPr anchor="b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COVID – 19 PROJECT</a:t>
            </a:r>
            <a:endParaRPr lang="en-IN" sz="54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CA7F1B-CCAF-52E1-5E8B-8B6E7C742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186" y="952506"/>
            <a:ext cx="5127674" cy="1338358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-Prerak Pandya</a:t>
            </a:r>
            <a:endParaRPr lang="en-I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91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0D1EAC-5C8D-B4A2-A893-21F5818A9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>
                <a:solidFill>
                  <a:srgbClr val="EBEBEB"/>
                </a:solidFill>
              </a:rPr>
              <a:t>Problem Statement: Given data about COVID-19 patients, write code to visualize the impact and analyze the trend of rate of infection and recovery as well as make predictions about the number of cases expected a week in future based on the current trends.</a:t>
            </a:r>
            <a:endParaRPr lang="en-IN" sz="1700">
              <a:solidFill>
                <a:srgbClr val="EBEBEB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599EF-7574-8297-7377-0F2101A76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Dataset: CSV and Excel files containing data about the number of COVID-19 confirmed deaths and recovered patients both around the world and india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7645E48D-1511-53A2-F2C9-309DFAD0E5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64" r="41127" b="-2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06099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52411-A17A-E6CE-78BC-BE1316D2B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8" y="629266"/>
            <a:ext cx="6249784" cy="1641986"/>
          </a:xfrm>
        </p:spPr>
        <p:txBody>
          <a:bodyPr>
            <a:normAutofit/>
          </a:bodyPr>
          <a:lstStyle/>
          <a:p>
            <a:r>
              <a:rPr lang="en-US" dirty="0"/>
              <a:t>Steps:</a:t>
            </a:r>
            <a:endParaRPr lang="en-IN" dirty="0"/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B0E79EFC-B072-FBBF-5EBD-E34D4ADBC9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553" r="19631"/>
          <a:stretch/>
        </p:blipFill>
        <p:spPr>
          <a:xfrm>
            <a:off x="7548152" y="10"/>
            <a:ext cx="4646658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554089D-779D-46F6-81CB-EA9C12693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24444-E2A9-EC40-6B66-472C300DA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668" y="2438400"/>
            <a:ext cx="6249784" cy="3809999"/>
          </a:xfrm>
        </p:spPr>
        <p:txBody>
          <a:bodyPr>
            <a:normAutofit/>
          </a:bodyPr>
          <a:lstStyle/>
          <a:p>
            <a:r>
              <a:rPr lang="en-US" dirty="0"/>
              <a:t>● Use pandas to accumulate data from multiple data files.</a:t>
            </a:r>
          </a:p>
          <a:p>
            <a:r>
              <a:rPr lang="en-US" dirty="0"/>
              <a:t> ● Use </a:t>
            </a:r>
            <a:r>
              <a:rPr lang="en-US" dirty="0" err="1"/>
              <a:t>plotly</a:t>
            </a:r>
            <a:r>
              <a:rPr lang="en-US" dirty="0"/>
              <a:t> (visualization library) to create interactive visualizations. </a:t>
            </a:r>
          </a:p>
          <a:p>
            <a:r>
              <a:rPr lang="en-US" dirty="0"/>
              <a:t>● Use Facebook prophet library to make time series models.</a:t>
            </a:r>
          </a:p>
          <a:p>
            <a:r>
              <a:rPr lang="en-US" dirty="0"/>
              <a:t> ● Visualize the prediction by combining these technologies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12616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</TotalTime>
  <Words>123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Century Gothic</vt:lpstr>
      <vt:lpstr>Wingdings 3</vt:lpstr>
      <vt:lpstr>Ion</vt:lpstr>
      <vt:lpstr>COVID – 19 PROJECT</vt:lpstr>
      <vt:lpstr>Problem Statement: Given data about COVID-19 patients, write code to visualize the impact and analyze the trend of rate of infection and recovery as well as make predictions about the number of cases expected a week in future based on the current trends.</vt:lpstr>
      <vt:lpstr>Steps: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– 19 PROJECT</dc:title>
  <dc:creator>Prerak Pandya</dc:creator>
  <cp:lastModifiedBy>Prerak Pandya</cp:lastModifiedBy>
  <cp:revision>1</cp:revision>
  <dcterms:created xsi:type="dcterms:W3CDTF">2024-04-03T17:14:53Z</dcterms:created>
  <dcterms:modified xsi:type="dcterms:W3CDTF">2024-04-03T17:19:26Z</dcterms:modified>
</cp:coreProperties>
</file>