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20"/>
  </p:notesMasterIdLst>
  <p:sldIdLst>
    <p:sldId id="256" r:id="rId2"/>
    <p:sldId id="325" r:id="rId3"/>
    <p:sldId id="261" r:id="rId4"/>
    <p:sldId id="263" r:id="rId5"/>
    <p:sldId id="262" r:id="rId6"/>
    <p:sldId id="309" r:id="rId7"/>
    <p:sldId id="327" r:id="rId8"/>
    <p:sldId id="334" r:id="rId9"/>
    <p:sldId id="335" r:id="rId10"/>
    <p:sldId id="336" r:id="rId11"/>
    <p:sldId id="337" r:id="rId12"/>
    <p:sldId id="338" r:id="rId13"/>
    <p:sldId id="339" r:id="rId14"/>
    <p:sldId id="332" r:id="rId15"/>
    <p:sldId id="329" r:id="rId16"/>
    <p:sldId id="323" r:id="rId17"/>
    <p:sldId id="324" r:id="rId18"/>
    <p:sldId id="340" r:id="rId19"/>
  </p:sldIdLst>
  <p:sldSz cx="9144000" cy="5143500" type="screen16x9"/>
  <p:notesSz cx="6858000" cy="9144000"/>
  <p:embeddedFontLst>
    <p:embeddedFont>
      <p:font typeface="Fredoka One" panose="020B0604020202020204" charset="0"/>
      <p:regular r:id="rId21"/>
    </p:embeddedFont>
    <p:embeddedFont>
      <p:font typeface="Raleway" panose="020B0604020202020204" charset="0"/>
      <p:regular r:id="rId22"/>
      <p:bold r:id="rId23"/>
      <p:italic r:id="rId24"/>
      <p:boldItalic r:id="rId25"/>
    </p:embeddedFont>
    <p:embeddedFont>
      <p:font typeface="Segoe UI" panose="020B0502040204020203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D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FCBB92-929D-4543-B0F8-3E4D7DD88D3E}" v="738" dt="2021-07-08T05:58:39.357"/>
    <p1510:client id="{E04C11CD-ED14-44B3-9A11-271FCFA5B6A8}" v="54" dt="2021-07-08T03:27:30.343"/>
  </p1510:revLst>
</p1510:revInfo>
</file>

<file path=ppt/tableStyles.xml><?xml version="1.0" encoding="utf-8"?>
<a:tblStyleLst xmlns:a="http://schemas.openxmlformats.org/drawingml/2006/main" def="{1473CED1-B6E8-4C1F-B525-FCFD11718A95}">
  <a:tblStyle styleId="{1473CED1-B6E8-4C1F-B525-FCFD11718A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>
        <p:scale>
          <a:sx n="100" d="100"/>
          <a:sy n="100" d="100"/>
        </p:scale>
        <p:origin x="87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907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886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8ecf1f1e99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8ecf1f1e99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779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088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907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8c835154f2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8c835154f2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152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8ecf1f1e99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8ecf1f1e99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336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8c835154f2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8c835154f2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70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918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8ceba84788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8ceba84788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052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8c835154f2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8c835154f2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8ceba84788_0_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8ceba84788_0_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8c835154f2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8c835154f2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4018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921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511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7864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459725" y="2545078"/>
            <a:ext cx="2519400" cy="13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5164925" y="2545078"/>
            <a:ext cx="2519400" cy="13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1579838" y="2086825"/>
            <a:ext cx="22791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5285063" y="2086825"/>
            <a:ext cx="22791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3900" y="736062"/>
            <a:ext cx="3114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723900" y="1828500"/>
            <a:ext cx="4308600" cy="2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s and descriptions">
  <p:cSld name="CUSTOM_4">
    <p:bg>
      <p:bgPr>
        <a:solidFill>
          <a:schemeClr val="accent3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1"/>
          </p:nvPr>
        </p:nvSpPr>
        <p:spPr>
          <a:xfrm>
            <a:off x="656250" y="2233331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2"/>
          </p:nvPr>
        </p:nvSpPr>
        <p:spPr>
          <a:xfrm>
            <a:off x="656250" y="189883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3"/>
          </p:nvPr>
        </p:nvSpPr>
        <p:spPr>
          <a:xfrm>
            <a:off x="3361350" y="2233331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"/>
          </p:nvPr>
        </p:nvSpPr>
        <p:spPr>
          <a:xfrm>
            <a:off x="3361350" y="189883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5"/>
          </p:nvPr>
        </p:nvSpPr>
        <p:spPr>
          <a:xfrm>
            <a:off x="6066450" y="2233331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6"/>
          </p:nvPr>
        </p:nvSpPr>
        <p:spPr>
          <a:xfrm>
            <a:off x="6066450" y="189883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ubTitle" idx="7"/>
          </p:nvPr>
        </p:nvSpPr>
        <p:spPr>
          <a:xfrm>
            <a:off x="656250" y="40847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8"/>
          </p:nvPr>
        </p:nvSpPr>
        <p:spPr>
          <a:xfrm>
            <a:off x="656250" y="373966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9"/>
          </p:nvPr>
        </p:nvSpPr>
        <p:spPr>
          <a:xfrm>
            <a:off x="3361350" y="40847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13"/>
          </p:nvPr>
        </p:nvSpPr>
        <p:spPr>
          <a:xfrm>
            <a:off x="3361350" y="373966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14"/>
          </p:nvPr>
        </p:nvSpPr>
        <p:spPr>
          <a:xfrm>
            <a:off x="6066450" y="40847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5"/>
          </p:nvPr>
        </p:nvSpPr>
        <p:spPr>
          <a:xfrm>
            <a:off x="6066450" y="373966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16" hasCustomPrompt="1"/>
          </p:nvPr>
        </p:nvSpPr>
        <p:spPr>
          <a:xfrm>
            <a:off x="1532300" y="124277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 idx="17" hasCustomPrompt="1"/>
          </p:nvPr>
        </p:nvSpPr>
        <p:spPr>
          <a:xfrm>
            <a:off x="1532300" y="30844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18" hasCustomPrompt="1"/>
          </p:nvPr>
        </p:nvSpPr>
        <p:spPr>
          <a:xfrm>
            <a:off x="4237450" y="12428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idx="19" hasCustomPrompt="1"/>
          </p:nvPr>
        </p:nvSpPr>
        <p:spPr>
          <a:xfrm>
            <a:off x="4237500" y="30844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20" hasCustomPrompt="1"/>
          </p:nvPr>
        </p:nvSpPr>
        <p:spPr>
          <a:xfrm>
            <a:off x="6942450" y="12428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 idx="21" hasCustomPrompt="1"/>
          </p:nvPr>
        </p:nvSpPr>
        <p:spPr>
          <a:xfrm>
            <a:off x="6942300" y="3084425"/>
            <a:ext cx="6693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CUSTOM_18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/>
          <p:nvPr/>
        </p:nvSpPr>
        <p:spPr>
          <a:xfrm rot="277656">
            <a:off x="3987667" y="-2559618"/>
            <a:ext cx="10832132" cy="10461846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1"/>
          <p:cNvSpPr txBox="1">
            <a:spLocks noGrp="1"/>
          </p:cNvSpPr>
          <p:nvPr>
            <p:ph type="title"/>
          </p:nvPr>
        </p:nvSpPr>
        <p:spPr>
          <a:xfrm>
            <a:off x="729947" y="1423500"/>
            <a:ext cx="3067800" cy="14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80" name="Google Shape;480;p31"/>
          <p:cNvSpPr txBox="1">
            <a:spLocks noGrp="1"/>
          </p:cNvSpPr>
          <p:nvPr>
            <p:ph type="subTitle" idx="1"/>
          </p:nvPr>
        </p:nvSpPr>
        <p:spPr>
          <a:xfrm>
            <a:off x="723900" y="2885700"/>
            <a:ext cx="3067800" cy="8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14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81" name="Google Shape;481;p31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1"/>
          <p:cNvSpPr/>
          <p:nvPr/>
        </p:nvSpPr>
        <p:spPr>
          <a:xfrm>
            <a:off x="298800" y="8055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8" r:id="rId6"/>
    <p:sldLayoutId id="2147483661" r:id="rId7"/>
    <p:sldLayoutId id="2147483663" r:id="rId8"/>
    <p:sldLayoutId id="2147483677" r:id="rId9"/>
    <p:sldLayoutId id="214748368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135488" y="351884"/>
            <a:ext cx="4047892" cy="8386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MGMT 590</a:t>
            </a:r>
            <a:br>
              <a:rPr lang="en-US" sz="3200" dirty="0"/>
            </a:br>
            <a:r>
              <a:rPr lang="en-US" sz="3200" dirty="0"/>
              <a:t>Machine Learning</a:t>
            </a:r>
            <a:endParaRPr sz="3200" dirty="0"/>
          </a:p>
        </p:txBody>
      </p:sp>
      <p:sp>
        <p:nvSpPr>
          <p:cNvPr id="538" name="Google Shape;538;p43"/>
          <p:cNvSpPr txBox="1">
            <a:spLocks noGrp="1"/>
          </p:cNvSpPr>
          <p:nvPr>
            <p:ph type="subTitle" idx="1"/>
          </p:nvPr>
        </p:nvSpPr>
        <p:spPr>
          <a:xfrm>
            <a:off x="7803" y="1734089"/>
            <a:ext cx="4826234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Twitter Sentiment Analysis</a:t>
            </a:r>
            <a:br>
              <a:rPr lang="en" sz="2000" b="1" dirty="0"/>
            </a:br>
            <a:r>
              <a:rPr lang="en" sz="2000" b="1" dirty="0"/>
              <a:t>for Bitcoin Trading Strategy</a:t>
            </a:r>
            <a:endParaRPr sz="2000" b="1" dirty="0"/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0" name="Google Shape;540;p43"/>
          <p:cNvGrpSpPr/>
          <p:nvPr/>
        </p:nvGrpSpPr>
        <p:grpSpPr>
          <a:xfrm>
            <a:off x="4240320" y="1978276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7" name="Google Shape;538;p43">
            <a:extLst>
              <a:ext uri="{FF2B5EF4-FFF2-40B4-BE49-F238E27FC236}">
                <a16:creationId xmlns:a16="http://schemas.microsoft.com/office/drawing/2014/main" id="{9FC1DD59-4050-45AC-9575-C33D142757E2}"/>
              </a:ext>
            </a:extLst>
          </p:cNvPr>
          <p:cNvSpPr txBox="1">
            <a:spLocks/>
          </p:cNvSpPr>
          <p:nvPr/>
        </p:nvSpPr>
        <p:spPr>
          <a:xfrm>
            <a:off x="-276838" y="3948413"/>
            <a:ext cx="3532268" cy="82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14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sz="1800" b="1" dirty="0"/>
              <a:t>	Kshama Sharma</a:t>
            </a:r>
          </a:p>
          <a:p>
            <a:pPr marL="0" indent="0" algn="ctr"/>
            <a:r>
              <a:rPr lang="en-US" sz="1800" b="1" dirty="0"/>
              <a:t>Prerak Patel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4DD14D-3383-49B4-8073-EC03CBB9B3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85" t="6772" r="3700" b="11083"/>
          <a:stretch/>
        </p:blipFill>
        <p:spPr>
          <a:xfrm>
            <a:off x="498088" y="348521"/>
            <a:ext cx="8202935" cy="4240923"/>
          </a:xfrm>
          <a:prstGeom prst="rect">
            <a:avLst/>
          </a:prstGeom>
        </p:spPr>
      </p:pic>
      <p:grpSp>
        <p:nvGrpSpPr>
          <p:cNvPr id="1039" name="Google Shape;1039;p48"/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1040" name="Google Shape;1040;p48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55712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3254093" y="3183149"/>
            <a:ext cx="359233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IN" sz="2400" dirty="0"/>
              <a:t>Natural Language</a:t>
            </a:r>
            <a:br>
              <a:rPr lang="en-IN" sz="2400" dirty="0"/>
            </a:br>
            <a:r>
              <a:rPr lang="en-IN" sz="2400" dirty="0"/>
              <a:t>Processing</a:t>
            </a:r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 idx="2"/>
          </p:nvPr>
        </p:nvSpPr>
        <p:spPr>
          <a:xfrm>
            <a:off x="2092271" y="2150850"/>
            <a:ext cx="98302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039" name="Google Shape;1039;p48"/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1040" name="Google Shape;1040;p48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521;p71">
            <a:extLst>
              <a:ext uri="{FF2B5EF4-FFF2-40B4-BE49-F238E27FC236}">
                <a16:creationId xmlns:a16="http://schemas.microsoft.com/office/drawing/2014/main" id="{84D10B32-A2C0-4672-9F52-7FCE7AF18FCE}"/>
              </a:ext>
            </a:extLst>
          </p:cNvPr>
          <p:cNvGrpSpPr/>
          <p:nvPr/>
        </p:nvGrpSpPr>
        <p:grpSpPr>
          <a:xfrm>
            <a:off x="4467923" y="1880839"/>
            <a:ext cx="1310024" cy="1264805"/>
            <a:chOff x="3513632" y="2908572"/>
            <a:chExt cx="355876" cy="331007"/>
          </a:xfrm>
        </p:grpSpPr>
        <p:sp>
          <p:nvSpPr>
            <p:cNvPr id="93" name="Google Shape;9522;p71">
              <a:extLst>
                <a:ext uri="{FF2B5EF4-FFF2-40B4-BE49-F238E27FC236}">
                  <a16:creationId xmlns:a16="http://schemas.microsoft.com/office/drawing/2014/main" id="{F3F68C0B-E8CB-417D-8014-4956C0C90C60}"/>
                </a:ext>
              </a:extLst>
            </p:cNvPr>
            <p:cNvSpPr/>
            <p:nvPr/>
          </p:nvSpPr>
          <p:spPr>
            <a:xfrm>
              <a:off x="3576944" y="2916870"/>
              <a:ext cx="187024" cy="322709"/>
            </a:xfrm>
            <a:custGeom>
              <a:avLst/>
              <a:gdLst/>
              <a:ahLst/>
              <a:cxnLst/>
              <a:rect l="l" t="t" r="r" b="b"/>
              <a:pathLst>
                <a:path w="7122" h="12289" extrusionOk="0">
                  <a:moveTo>
                    <a:pt x="843" y="0"/>
                  </a:moveTo>
                  <a:cubicBezTo>
                    <a:pt x="384" y="0"/>
                    <a:pt x="1" y="373"/>
                    <a:pt x="1" y="842"/>
                  </a:cubicBezTo>
                  <a:lnTo>
                    <a:pt x="1" y="11437"/>
                  </a:lnTo>
                  <a:cubicBezTo>
                    <a:pt x="1" y="11905"/>
                    <a:pt x="384" y="12288"/>
                    <a:pt x="843" y="12288"/>
                  </a:cubicBezTo>
                  <a:lnTo>
                    <a:pt x="6269" y="12288"/>
                  </a:lnTo>
                  <a:cubicBezTo>
                    <a:pt x="6738" y="12288"/>
                    <a:pt x="7121" y="11905"/>
                    <a:pt x="7121" y="11437"/>
                  </a:cubicBezTo>
                  <a:lnTo>
                    <a:pt x="7121" y="842"/>
                  </a:lnTo>
                  <a:cubicBezTo>
                    <a:pt x="7121" y="373"/>
                    <a:pt x="6738" y="0"/>
                    <a:pt x="6269" y="0"/>
                  </a:cubicBezTo>
                  <a:close/>
                </a:path>
              </a:pathLst>
            </a:custGeom>
            <a:solidFill>
              <a:srgbClr val="F7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523;p71">
              <a:extLst>
                <a:ext uri="{FF2B5EF4-FFF2-40B4-BE49-F238E27FC236}">
                  <a16:creationId xmlns:a16="http://schemas.microsoft.com/office/drawing/2014/main" id="{1C8C774D-47A3-4114-9078-1E6AC251D133}"/>
                </a:ext>
              </a:extLst>
            </p:cNvPr>
            <p:cNvSpPr/>
            <p:nvPr/>
          </p:nvSpPr>
          <p:spPr>
            <a:xfrm>
              <a:off x="3725734" y="2916870"/>
              <a:ext cx="38235" cy="322709"/>
            </a:xfrm>
            <a:custGeom>
              <a:avLst/>
              <a:gdLst/>
              <a:ahLst/>
              <a:cxnLst/>
              <a:rect l="l" t="t" r="r" b="b"/>
              <a:pathLst>
                <a:path w="1456" h="12289" extrusionOk="0">
                  <a:moveTo>
                    <a:pt x="1" y="0"/>
                  </a:moveTo>
                  <a:cubicBezTo>
                    <a:pt x="469" y="0"/>
                    <a:pt x="843" y="373"/>
                    <a:pt x="843" y="842"/>
                  </a:cubicBezTo>
                  <a:lnTo>
                    <a:pt x="843" y="11437"/>
                  </a:lnTo>
                  <a:cubicBezTo>
                    <a:pt x="843" y="11905"/>
                    <a:pt x="469" y="12288"/>
                    <a:pt x="1" y="12288"/>
                  </a:cubicBezTo>
                  <a:lnTo>
                    <a:pt x="603" y="12288"/>
                  </a:lnTo>
                  <a:cubicBezTo>
                    <a:pt x="1072" y="12288"/>
                    <a:pt x="1455" y="11905"/>
                    <a:pt x="1455" y="11437"/>
                  </a:cubicBezTo>
                  <a:lnTo>
                    <a:pt x="1455" y="842"/>
                  </a:lnTo>
                  <a:cubicBezTo>
                    <a:pt x="1455" y="373"/>
                    <a:pt x="1072" y="0"/>
                    <a:pt x="603" y="0"/>
                  </a:cubicBezTo>
                  <a:close/>
                </a:path>
              </a:pathLst>
            </a:custGeom>
            <a:solidFill>
              <a:srgbClr val="EEF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24;p71">
              <a:extLst>
                <a:ext uri="{FF2B5EF4-FFF2-40B4-BE49-F238E27FC236}">
                  <a16:creationId xmlns:a16="http://schemas.microsoft.com/office/drawing/2014/main" id="{9A615282-EE9E-4AE2-B3F5-9EDDB2396919}"/>
                </a:ext>
              </a:extLst>
            </p:cNvPr>
            <p:cNvSpPr/>
            <p:nvPr/>
          </p:nvSpPr>
          <p:spPr>
            <a:xfrm>
              <a:off x="3576944" y="2916870"/>
              <a:ext cx="187024" cy="53544"/>
            </a:xfrm>
            <a:custGeom>
              <a:avLst/>
              <a:gdLst/>
              <a:ahLst/>
              <a:cxnLst/>
              <a:rect l="l" t="t" r="r" b="b"/>
              <a:pathLst>
                <a:path w="7122" h="2039" extrusionOk="0">
                  <a:moveTo>
                    <a:pt x="843" y="0"/>
                  </a:moveTo>
                  <a:cubicBezTo>
                    <a:pt x="384" y="0"/>
                    <a:pt x="1" y="373"/>
                    <a:pt x="1" y="842"/>
                  </a:cubicBezTo>
                  <a:lnTo>
                    <a:pt x="1" y="2039"/>
                  </a:lnTo>
                  <a:lnTo>
                    <a:pt x="7121" y="2039"/>
                  </a:lnTo>
                  <a:lnTo>
                    <a:pt x="7121" y="842"/>
                  </a:lnTo>
                  <a:cubicBezTo>
                    <a:pt x="7121" y="373"/>
                    <a:pt x="6738" y="0"/>
                    <a:pt x="6269" y="0"/>
                  </a:cubicBezTo>
                  <a:close/>
                </a:path>
              </a:pathLst>
            </a:custGeom>
            <a:solidFill>
              <a:srgbClr val="D2D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525;p71">
              <a:extLst>
                <a:ext uri="{FF2B5EF4-FFF2-40B4-BE49-F238E27FC236}">
                  <a16:creationId xmlns:a16="http://schemas.microsoft.com/office/drawing/2014/main" id="{F8461B83-3317-49D9-A178-EDE4E2D6D11C}"/>
                </a:ext>
              </a:extLst>
            </p:cNvPr>
            <p:cNvSpPr/>
            <p:nvPr/>
          </p:nvSpPr>
          <p:spPr>
            <a:xfrm>
              <a:off x="3725734" y="2916870"/>
              <a:ext cx="38235" cy="53544"/>
            </a:xfrm>
            <a:custGeom>
              <a:avLst/>
              <a:gdLst/>
              <a:ahLst/>
              <a:cxnLst/>
              <a:rect l="l" t="t" r="r" b="b"/>
              <a:pathLst>
                <a:path w="1456" h="2039" extrusionOk="0">
                  <a:moveTo>
                    <a:pt x="1" y="0"/>
                  </a:moveTo>
                  <a:cubicBezTo>
                    <a:pt x="469" y="0"/>
                    <a:pt x="843" y="373"/>
                    <a:pt x="843" y="842"/>
                  </a:cubicBezTo>
                  <a:lnTo>
                    <a:pt x="843" y="2039"/>
                  </a:lnTo>
                  <a:lnTo>
                    <a:pt x="1455" y="2039"/>
                  </a:lnTo>
                  <a:lnTo>
                    <a:pt x="1455" y="842"/>
                  </a:lnTo>
                  <a:cubicBezTo>
                    <a:pt x="1455" y="373"/>
                    <a:pt x="1072" y="0"/>
                    <a:pt x="603" y="0"/>
                  </a:cubicBezTo>
                  <a:close/>
                </a:path>
              </a:pathLst>
            </a:custGeom>
            <a:solidFill>
              <a:srgbClr val="A1B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526;p71">
              <a:extLst>
                <a:ext uri="{FF2B5EF4-FFF2-40B4-BE49-F238E27FC236}">
                  <a16:creationId xmlns:a16="http://schemas.microsoft.com/office/drawing/2014/main" id="{302258CC-DE72-45CE-B3AF-32838A315A8C}"/>
                </a:ext>
              </a:extLst>
            </p:cNvPr>
            <p:cNvSpPr/>
            <p:nvPr/>
          </p:nvSpPr>
          <p:spPr>
            <a:xfrm>
              <a:off x="3576944" y="3186009"/>
              <a:ext cx="187024" cy="53570"/>
            </a:xfrm>
            <a:custGeom>
              <a:avLst/>
              <a:gdLst/>
              <a:ahLst/>
              <a:cxnLst/>
              <a:rect l="l" t="t" r="r" b="b"/>
              <a:pathLst>
                <a:path w="7122" h="2040" extrusionOk="0">
                  <a:moveTo>
                    <a:pt x="1" y="1"/>
                  </a:moveTo>
                  <a:lnTo>
                    <a:pt x="1" y="1197"/>
                  </a:lnTo>
                  <a:cubicBezTo>
                    <a:pt x="1" y="1666"/>
                    <a:pt x="384" y="2039"/>
                    <a:pt x="843" y="2039"/>
                  </a:cubicBezTo>
                  <a:lnTo>
                    <a:pt x="6269" y="2039"/>
                  </a:lnTo>
                  <a:cubicBezTo>
                    <a:pt x="6738" y="2039"/>
                    <a:pt x="7121" y="1666"/>
                    <a:pt x="7121" y="1197"/>
                  </a:cubicBezTo>
                  <a:lnTo>
                    <a:pt x="7121" y="1"/>
                  </a:lnTo>
                  <a:close/>
                </a:path>
              </a:pathLst>
            </a:custGeom>
            <a:solidFill>
              <a:srgbClr val="D2D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527;p71">
              <a:extLst>
                <a:ext uri="{FF2B5EF4-FFF2-40B4-BE49-F238E27FC236}">
                  <a16:creationId xmlns:a16="http://schemas.microsoft.com/office/drawing/2014/main" id="{1F573645-A4ED-4BAC-9B5F-1CEC4B9D718B}"/>
                </a:ext>
              </a:extLst>
            </p:cNvPr>
            <p:cNvSpPr/>
            <p:nvPr/>
          </p:nvSpPr>
          <p:spPr>
            <a:xfrm>
              <a:off x="3725734" y="3186009"/>
              <a:ext cx="37972" cy="53570"/>
            </a:xfrm>
            <a:custGeom>
              <a:avLst/>
              <a:gdLst/>
              <a:ahLst/>
              <a:cxnLst/>
              <a:rect l="l" t="t" r="r" b="b"/>
              <a:pathLst>
                <a:path w="1446" h="2040" extrusionOk="0">
                  <a:moveTo>
                    <a:pt x="833" y="1"/>
                  </a:moveTo>
                  <a:lnTo>
                    <a:pt x="843" y="1197"/>
                  </a:lnTo>
                  <a:cubicBezTo>
                    <a:pt x="843" y="1656"/>
                    <a:pt x="469" y="2039"/>
                    <a:pt x="1" y="2039"/>
                  </a:cubicBezTo>
                  <a:lnTo>
                    <a:pt x="603" y="2039"/>
                  </a:lnTo>
                  <a:cubicBezTo>
                    <a:pt x="1034" y="2039"/>
                    <a:pt x="1398" y="1714"/>
                    <a:pt x="1446" y="1283"/>
                  </a:cubicBezTo>
                  <a:cubicBezTo>
                    <a:pt x="1446" y="1255"/>
                    <a:pt x="1446" y="1226"/>
                    <a:pt x="1446" y="1197"/>
                  </a:cubicBezTo>
                  <a:lnTo>
                    <a:pt x="1446" y="1"/>
                  </a:lnTo>
                  <a:close/>
                </a:path>
              </a:pathLst>
            </a:custGeom>
            <a:solidFill>
              <a:srgbClr val="A1B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528;p71">
              <a:extLst>
                <a:ext uri="{FF2B5EF4-FFF2-40B4-BE49-F238E27FC236}">
                  <a16:creationId xmlns:a16="http://schemas.microsoft.com/office/drawing/2014/main" id="{01FBF2D9-027B-4904-A698-13D9180B2D30}"/>
                </a:ext>
              </a:extLst>
            </p:cNvPr>
            <p:cNvSpPr/>
            <p:nvPr/>
          </p:nvSpPr>
          <p:spPr>
            <a:xfrm>
              <a:off x="3664653" y="3010854"/>
              <a:ext cx="204854" cy="134215"/>
            </a:xfrm>
            <a:custGeom>
              <a:avLst/>
              <a:gdLst/>
              <a:ahLst/>
              <a:cxnLst/>
              <a:rect l="l" t="t" r="r" b="b"/>
              <a:pathLst>
                <a:path w="7801" h="5111" extrusionOk="0">
                  <a:moveTo>
                    <a:pt x="422" y="0"/>
                  </a:moveTo>
                  <a:cubicBezTo>
                    <a:pt x="183" y="0"/>
                    <a:pt x="1" y="182"/>
                    <a:pt x="1" y="412"/>
                  </a:cubicBezTo>
                  <a:lnTo>
                    <a:pt x="1" y="4699"/>
                  </a:lnTo>
                  <a:cubicBezTo>
                    <a:pt x="1" y="4929"/>
                    <a:pt x="183" y="5111"/>
                    <a:pt x="422" y="5111"/>
                  </a:cubicBezTo>
                  <a:lnTo>
                    <a:pt x="7380" y="5111"/>
                  </a:lnTo>
                  <a:cubicBezTo>
                    <a:pt x="7609" y="5111"/>
                    <a:pt x="7801" y="4929"/>
                    <a:pt x="7801" y="4699"/>
                  </a:cubicBezTo>
                  <a:lnTo>
                    <a:pt x="7801" y="412"/>
                  </a:lnTo>
                  <a:cubicBezTo>
                    <a:pt x="7801" y="182"/>
                    <a:pt x="7609" y="0"/>
                    <a:pt x="7380" y="0"/>
                  </a:cubicBezTo>
                  <a:close/>
                </a:path>
              </a:pathLst>
            </a:custGeom>
            <a:solidFill>
              <a:srgbClr val="586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9529;p71">
              <a:extLst>
                <a:ext uri="{FF2B5EF4-FFF2-40B4-BE49-F238E27FC236}">
                  <a16:creationId xmlns:a16="http://schemas.microsoft.com/office/drawing/2014/main" id="{67FFBEF4-AACA-4E30-8246-920BA3D3E7B1}"/>
                </a:ext>
              </a:extLst>
            </p:cNvPr>
            <p:cNvSpPr/>
            <p:nvPr/>
          </p:nvSpPr>
          <p:spPr>
            <a:xfrm>
              <a:off x="3843352" y="3010854"/>
              <a:ext cx="26155" cy="134215"/>
            </a:xfrm>
            <a:custGeom>
              <a:avLst/>
              <a:gdLst/>
              <a:ahLst/>
              <a:cxnLst/>
              <a:rect l="l" t="t" r="r" b="b"/>
              <a:pathLst>
                <a:path w="996" h="5111" extrusionOk="0">
                  <a:moveTo>
                    <a:pt x="0" y="0"/>
                  </a:moveTo>
                  <a:cubicBezTo>
                    <a:pt x="230" y="0"/>
                    <a:pt x="412" y="182"/>
                    <a:pt x="412" y="412"/>
                  </a:cubicBezTo>
                  <a:lnTo>
                    <a:pt x="412" y="4699"/>
                  </a:lnTo>
                  <a:cubicBezTo>
                    <a:pt x="412" y="4929"/>
                    <a:pt x="230" y="5111"/>
                    <a:pt x="0" y="5111"/>
                  </a:cubicBezTo>
                  <a:lnTo>
                    <a:pt x="575" y="5111"/>
                  </a:lnTo>
                  <a:cubicBezTo>
                    <a:pt x="804" y="5111"/>
                    <a:pt x="996" y="4929"/>
                    <a:pt x="996" y="4699"/>
                  </a:cubicBezTo>
                  <a:lnTo>
                    <a:pt x="996" y="412"/>
                  </a:lnTo>
                  <a:cubicBezTo>
                    <a:pt x="996" y="182"/>
                    <a:pt x="804" y="0"/>
                    <a:pt x="575" y="0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9530;p71">
              <a:extLst>
                <a:ext uri="{FF2B5EF4-FFF2-40B4-BE49-F238E27FC236}">
                  <a16:creationId xmlns:a16="http://schemas.microsoft.com/office/drawing/2014/main" id="{459109A9-056B-4162-8F80-9C59FBDEE218}"/>
                </a:ext>
              </a:extLst>
            </p:cNvPr>
            <p:cNvSpPr/>
            <p:nvPr/>
          </p:nvSpPr>
          <p:spPr>
            <a:xfrm>
              <a:off x="3768958" y="3033228"/>
              <a:ext cx="55067" cy="47163"/>
            </a:xfrm>
            <a:custGeom>
              <a:avLst/>
              <a:gdLst/>
              <a:ahLst/>
              <a:cxnLst/>
              <a:rect l="l" t="t" r="r" b="b"/>
              <a:pathLst>
                <a:path w="2097" h="1796" extrusionOk="0">
                  <a:moveTo>
                    <a:pt x="1206" y="0"/>
                  </a:moveTo>
                  <a:cubicBezTo>
                    <a:pt x="403" y="0"/>
                    <a:pt x="1" y="967"/>
                    <a:pt x="565" y="1531"/>
                  </a:cubicBezTo>
                  <a:cubicBezTo>
                    <a:pt x="748" y="1714"/>
                    <a:pt x="972" y="1795"/>
                    <a:pt x="1192" y="1795"/>
                  </a:cubicBezTo>
                  <a:cubicBezTo>
                    <a:pt x="1654" y="1795"/>
                    <a:pt x="2096" y="1437"/>
                    <a:pt x="2096" y="900"/>
                  </a:cubicBezTo>
                  <a:cubicBezTo>
                    <a:pt x="2096" y="402"/>
                    <a:pt x="1695" y="0"/>
                    <a:pt x="1206" y="0"/>
                  </a:cubicBezTo>
                  <a:close/>
                </a:path>
              </a:pathLst>
            </a:custGeom>
            <a:solidFill>
              <a:srgbClr val="7F9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531;p71">
              <a:extLst>
                <a:ext uri="{FF2B5EF4-FFF2-40B4-BE49-F238E27FC236}">
                  <a16:creationId xmlns:a16="http://schemas.microsoft.com/office/drawing/2014/main" id="{060384C2-63C4-4ADA-ABB7-D5B57FF96B7C}"/>
                </a:ext>
              </a:extLst>
            </p:cNvPr>
            <p:cNvSpPr/>
            <p:nvPr/>
          </p:nvSpPr>
          <p:spPr>
            <a:xfrm>
              <a:off x="3793589" y="3033228"/>
              <a:ext cx="55067" cy="47163"/>
            </a:xfrm>
            <a:custGeom>
              <a:avLst/>
              <a:gdLst/>
              <a:ahLst/>
              <a:cxnLst/>
              <a:rect l="l" t="t" r="r" b="b"/>
              <a:pathLst>
                <a:path w="2097" h="1796" extrusionOk="0">
                  <a:moveTo>
                    <a:pt x="1197" y="0"/>
                  </a:moveTo>
                  <a:cubicBezTo>
                    <a:pt x="393" y="0"/>
                    <a:pt x="0" y="967"/>
                    <a:pt x="565" y="1531"/>
                  </a:cubicBezTo>
                  <a:cubicBezTo>
                    <a:pt x="748" y="1714"/>
                    <a:pt x="972" y="1795"/>
                    <a:pt x="1192" y="1795"/>
                  </a:cubicBezTo>
                  <a:cubicBezTo>
                    <a:pt x="1653" y="1795"/>
                    <a:pt x="2096" y="1437"/>
                    <a:pt x="2096" y="900"/>
                  </a:cubicBezTo>
                  <a:cubicBezTo>
                    <a:pt x="2096" y="402"/>
                    <a:pt x="1694" y="0"/>
                    <a:pt x="1197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532;p71">
              <a:extLst>
                <a:ext uri="{FF2B5EF4-FFF2-40B4-BE49-F238E27FC236}">
                  <a16:creationId xmlns:a16="http://schemas.microsoft.com/office/drawing/2014/main" id="{63EB3983-F187-43CC-8574-734C6A176C9A}"/>
                </a:ext>
              </a:extLst>
            </p:cNvPr>
            <p:cNvSpPr/>
            <p:nvPr/>
          </p:nvSpPr>
          <p:spPr>
            <a:xfrm>
              <a:off x="3688024" y="3034462"/>
              <a:ext cx="65624" cy="44511"/>
            </a:xfrm>
            <a:custGeom>
              <a:avLst/>
              <a:gdLst/>
              <a:ahLst/>
              <a:cxnLst/>
              <a:rect l="l" t="t" r="r" b="b"/>
              <a:pathLst>
                <a:path w="2499" h="1695" extrusionOk="0">
                  <a:moveTo>
                    <a:pt x="422" y="1"/>
                  </a:moveTo>
                  <a:cubicBezTo>
                    <a:pt x="183" y="1"/>
                    <a:pt x="1" y="192"/>
                    <a:pt x="1" y="422"/>
                  </a:cubicBezTo>
                  <a:lnTo>
                    <a:pt x="1" y="1283"/>
                  </a:lnTo>
                  <a:cubicBezTo>
                    <a:pt x="1" y="1513"/>
                    <a:pt x="183" y="1695"/>
                    <a:pt x="422" y="1695"/>
                  </a:cubicBezTo>
                  <a:lnTo>
                    <a:pt x="2078" y="1695"/>
                  </a:lnTo>
                  <a:cubicBezTo>
                    <a:pt x="2307" y="1695"/>
                    <a:pt x="2499" y="1513"/>
                    <a:pt x="2499" y="1283"/>
                  </a:cubicBezTo>
                  <a:lnTo>
                    <a:pt x="2499" y="422"/>
                  </a:lnTo>
                  <a:cubicBezTo>
                    <a:pt x="2499" y="192"/>
                    <a:pt x="2307" y="1"/>
                    <a:pt x="2078" y="1"/>
                  </a:cubicBezTo>
                  <a:close/>
                </a:path>
              </a:pathLst>
            </a:custGeom>
            <a:solidFill>
              <a:srgbClr val="96A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533;p71">
              <a:extLst>
                <a:ext uri="{FF2B5EF4-FFF2-40B4-BE49-F238E27FC236}">
                  <a16:creationId xmlns:a16="http://schemas.microsoft.com/office/drawing/2014/main" id="{783C1DB7-69E1-42DB-8056-0506997F0D17}"/>
                </a:ext>
              </a:extLst>
            </p:cNvPr>
            <p:cNvSpPr/>
            <p:nvPr/>
          </p:nvSpPr>
          <p:spPr>
            <a:xfrm>
              <a:off x="3684768" y="3089004"/>
              <a:ext cx="166646" cy="29437"/>
            </a:xfrm>
            <a:custGeom>
              <a:avLst/>
              <a:gdLst/>
              <a:ahLst/>
              <a:cxnLst/>
              <a:rect l="l" t="t" r="r" b="b"/>
              <a:pathLst>
                <a:path w="6346" h="1121" extrusionOk="0">
                  <a:moveTo>
                    <a:pt x="412" y="1"/>
                  </a:moveTo>
                  <a:cubicBezTo>
                    <a:pt x="182" y="1"/>
                    <a:pt x="1" y="192"/>
                    <a:pt x="1" y="422"/>
                  </a:cubicBezTo>
                  <a:lnTo>
                    <a:pt x="1" y="699"/>
                  </a:lnTo>
                  <a:cubicBezTo>
                    <a:pt x="1" y="929"/>
                    <a:pt x="182" y="1120"/>
                    <a:pt x="412" y="1120"/>
                  </a:cubicBezTo>
                  <a:lnTo>
                    <a:pt x="5925" y="1120"/>
                  </a:lnTo>
                  <a:cubicBezTo>
                    <a:pt x="6154" y="1120"/>
                    <a:pt x="6346" y="929"/>
                    <a:pt x="6346" y="699"/>
                  </a:cubicBezTo>
                  <a:lnTo>
                    <a:pt x="6346" y="422"/>
                  </a:lnTo>
                  <a:cubicBezTo>
                    <a:pt x="6346" y="192"/>
                    <a:pt x="6154" y="1"/>
                    <a:pt x="5925" y="1"/>
                  </a:cubicBezTo>
                  <a:close/>
                </a:path>
              </a:pathLst>
            </a:custGeom>
            <a:solidFill>
              <a:srgbClr val="99A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534;p71">
              <a:extLst>
                <a:ext uri="{FF2B5EF4-FFF2-40B4-BE49-F238E27FC236}">
                  <a16:creationId xmlns:a16="http://schemas.microsoft.com/office/drawing/2014/main" id="{E1DC8246-1ADF-4291-B6D9-868ADD07AEBE}"/>
                </a:ext>
              </a:extLst>
            </p:cNvPr>
            <p:cNvSpPr/>
            <p:nvPr/>
          </p:nvSpPr>
          <p:spPr>
            <a:xfrm>
              <a:off x="3664653" y="2993628"/>
              <a:ext cx="10084" cy="169036"/>
            </a:xfrm>
            <a:custGeom>
              <a:avLst/>
              <a:gdLst/>
              <a:ahLst/>
              <a:cxnLst/>
              <a:rect l="l" t="t" r="r" b="b"/>
              <a:pathLst>
                <a:path w="384" h="6437" extrusionOk="0">
                  <a:moveTo>
                    <a:pt x="192" y="1"/>
                  </a:moveTo>
                  <a:cubicBezTo>
                    <a:pt x="97" y="1"/>
                    <a:pt x="1" y="63"/>
                    <a:pt x="1" y="187"/>
                  </a:cubicBezTo>
                  <a:lnTo>
                    <a:pt x="1" y="6245"/>
                  </a:lnTo>
                  <a:cubicBezTo>
                    <a:pt x="1" y="6351"/>
                    <a:pt x="87" y="6437"/>
                    <a:pt x="192" y="6437"/>
                  </a:cubicBezTo>
                  <a:cubicBezTo>
                    <a:pt x="298" y="6437"/>
                    <a:pt x="384" y="6351"/>
                    <a:pt x="384" y="6245"/>
                  </a:cubicBezTo>
                  <a:lnTo>
                    <a:pt x="384" y="187"/>
                  </a:lnTo>
                  <a:cubicBezTo>
                    <a:pt x="384" y="63"/>
                    <a:pt x="288" y="1"/>
                    <a:pt x="192" y="1"/>
                  </a:cubicBezTo>
                  <a:close/>
                </a:path>
              </a:pathLst>
            </a:custGeom>
            <a:solidFill>
              <a:srgbClr val="D2D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535;p71">
              <a:extLst>
                <a:ext uri="{FF2B5EF4-FFF2-40B4-BE49-F238E27FC236}">
                  <a16:creationId xmlns:a16="http://schemas.microsoft.com/office/drawing/2014/main" id="{A2A05D11-F573-463F-BFB3-9A01372F0869}"/>
                </a:ext>
              </a:extLst>
            </p:cNvPr>
            <p:cNvSpPr/>
            <p:nvPr/>
          </p:nvSpPr>
          <p:spPr>
            <a:xfrm>
              <a:off x="3513632" y="2908572"/>
              <a:ext cx="114126" cy="97687"/>
            </a:xfrm>
            <a:custGeom>
              <a:avLst/>
              <a:gdLst/>
              <a:ahLst/>
              <a:cxnLst/>
              <a:rect l="l" t="t" r="r" b="b"/>
              <a:pathLst>
                <a:path w="4346" h="3720" extrusionOk="0">
                  <a:moveTo>
                    <a:pt x="2488" y="0"/>
                  </a:moveTo>
                  <a:cubicBezTo>
                    <a:pt x="833" y="0"/>
                    <a:pt x="0" y="2000"/>
                    <a:pt x="1168" y="3168"/>
                  </a:cubicBezTo>
                  <a:cubicBezTo>
                    <a:pt x="1549" y="3549"/>
                    <a:pt x="2016" y="3720"/>
                    <a:pt x="2474" y="3720"/>
                  </a:cubicBezTo>
                  <a:cubicBezTo>
                    <a:pt x="3431" y="3720"/>
                    <a:pt x="4345" y="2976"/>
                    <a:pt x="4345" y="1857"/>
                  </a:cubicBezTo>
                  <a:cubicBezTo>
                    <a:pt x="4345" y="833"/>
                    <a:pt x="3512" y="0"/>
                    <a:pt x="2488" y="0"/>
                  </a:cubicBezTo>
                  <a:close/>
                </a:path>
              </a:pathLst>
            </a:custGeom>
            <a:solidFill>
              <a:srgbClr val="4E67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536;p71">
              <a:extLst>
                <a:ext uri="{FF2B5EF4-FFF2-40B4-BE49-F238E27FC236}">
                  <a16:creationId xmlns:a16="http://schemas.microsoft.com/office/drawing/2014/main" id="{E12713B7-8110-4CA7-BF60-876CB340C108}"/>
                </a:ext>
              </a:extLst>
            </p:cNvPr>
            <p:cNvSpPr/>
            <p:nvPr/>
          </p:nvSpPr>
          <p:spPr>
            <a:xfrm>
              <a:off x="3571167" y="2908572"/>
              <a:ext cx="58586" cy="97661"/>
            </a:xfrm>
            <a:custGeom>
              <a:avLst/>
              <a:gdLst/>
              <a:ahLst/>
              <a:cxnLst/>
              <a:rect l="l" t="t" r="r" b="b"/>
              <a:pathLst>
                <a:path w="2231" h="3719" extrusionOk="0">
                  <a:moveTo>
                    <a:pt x="297" y="0"/>
                  </a:moveTo>
                  <a:cubicBezTo>
                    <a:pt x="202" y="0"/>
                    <a:pt x="96" y="10"/>
                    <a:pt x="1" y="19"/>
                  </a:cubicBezTo>
                  <a:cubicBezTo>
                    <a:pt x="910" y="163"/>
                    <a:pt x="1570" y="948"/>
                    <a:pt x="1570" y="1857"/>
                  </a:cubicBezTo>
                  <a:cubicBezTo>
                    <a:pt x="1570" y="2776"/>
                    <a:pt x="910" y="3551"/>
                    <a:pt x="1" y="3694"/>
                  </a:cubicBezTo>
                  <a:cubicBezTo>
                    <a:pt x="100" y="3710"/>
                    <a:pt x="199" y="3718"/>
                    <a:pt x="297" y="3718"/>
                  </a:cubicBezTo>
                  <a:cubicBezTo>
                    <a:pt x="1248" y="3718"/>
                    <a:pt x="2066" y="2981"/>
                    <a:pt x="2145" y="2000"/>
                  </a:cubicBezTo>
                  <a:cubicBezTo>
                    <a:pt x="2231" y="929"/>
                    <a:pt x="1379" y="0"/>
                    <a:pt x="297" y="0"/>
                  </a:cubicBezTo>
                  <a:close/>
                </a:path>
              </a:pathLst>
            </a:custGeom>
            <a:solidFill>
              <a:srgbClr val="3D54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537;p71">
              <a:extLst>
                <a:ext uri="{FF2B5EF4-FFF2-40B4-BE49-F238E27FC236}">
                  <a16:creationId xmlns:a16="http://schemas.microsoft.com/office/drawing/2014/main" id="{1E81BB3C-EF26-4C6F-8E4C-5A6E7448A1A1}"/>
                </a:ext>
              </a:extLst>
            </p:cNvPr>
            <p:cNvSpPr/>
            <p:nvPr/>
          </p:nvSpPr>
          <p:spPr>
            <a:xfrm>
              <a:off x="3557486" y="2942237"/>
              <a:ext cx="42672" cy="30199"/>
            </a:xfrm>
            <a:custGeom>
              <a:avLst/>
              <a:gdLst/>
              <a:ahLst/>
              <a:cxnLst/>
              <a:rect l="l" t="t" r="r" b="b"/>
              <a:pathLst>
                <a:path w="1625" h="1150" extrusionOk="0">
                  <a:moveTo>
                    <a:pt x="1360" y="0"/>
                  </a:moveTo>
                  <a:cubicBezTo>
                    <a:pt x="1317" y="0"/>
                    <a:pt x="1271" y="17"/>
                    <a:pt x="1230" y="58"/>
                  </a:cubicBezTo>
                  <a:lnTo>
                    <a:pt x="665" y="671"/>
                  </a:lnTo>
                  <a:lnTo>
                    <a:pt x="417" y="355"/>
                  </a:lnTo>
                  <a:cubicBezTo>
                    <a:pt x="373" y="301"/>
                    <a:pt x="320" y="279"/>
                    <a:pt x="269" y="279"/>
                  </a:cubicBezTo>
                  <a:cubicBezTo>
                    <a:pt x="128" y="279"/>
                    <a:pt x="1" y="447"/>
                    <a:pt x="120" y="594"/>
                  </a:cubicBezTo>
                  <a:lnTo>
                    <a:pt x="503" y="1082"/>
                  </a:lnTo>
                  <a:cubicBezTo>
                    <a:pt x="541" y="1120"/>
                    <a:pt x="589" y="1149"/>
                    <a:pt x="646" y="1149"/>
                  </a:cubicBezTo>
                  <a:lnTo>
                    <a:pt x="656" y="1149"/>
                  </a:lnTo>
                  <a:cubicBezTo>
                    <a:pt x="704" y="1149"/>
                    <a:pt x="761" y="1130"/>
                    <a:pt x="790" y="1092"/>
                  </a:cubicBezTo>
                  <a:lnTo>
                    <a:pt x="1508" y="317"/>
                  </a:lnTo>
                  <a:cubicBezTo>
                    <a:pt x="1624" y="178"/>
                    <a:pt x="1502" y="0"/>
                    <a:pt x="1360" y="0"/>
                  </a:cubicBezTo>
                  <a:close/>
                </a:path>
              </a:pathLst>
            </a:custGeom>
            <a:solidFill>
              <a:srgbClr val="F7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94092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44B4956A-7E39-1B4C-971C-78A5AB9D612A}"/>
              </a:ext>
            </a:extLst>
          </p:cNvPr>
          <p:cNvSpPr/>
          <p:nvPr/>
        </p:nvSpPr>
        <p:spPr>
          <a:xfrm>
            <a:off x="4109916" y="349358"/>
            <a:ext cx="4926707" cy="33768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8" name="Google Shape;1318;p53"/>
          <p:cNvSpPr/>
          <p:nvPr/>
        </p:nvSpPr>
        <p:spPr>
          <a:xfrm>
            <a:off x="4774250" y="3947450"/>
            <a:ext cx="113400" cy="11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53"/>
          <p:cNvSpPr/>
          <p:nvPr/>
        </p:nvSpPr>
        <p:spPr>
          <a:xfrm>
            <a:off x="4919275" y="4092475"/>
            <a:ext cx="113400" cy="11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D6C6D7-8F44-1A42-9FC8-898F7B4C26F7}"/>
              </a:ext>
            </a:extLst>
          </p:cNvPr>
          <p:cNvGrpSpPr/>
          <p:nvPr/>
        </p:nvGrpSpPr>
        <p:grpSpPr>
          <a:xfrm>
            <a:off x="6982831" y="1307426"/>
            <a:ext cx="1817225" cy="1588730"/>
            <a:chOff x="6214365" y="1379885"/>
            <a:chExt cx="1817225" cy="158873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453ED31-109C-3943-8D63-5B1136FD64B9}"/>
                </a:ext>
              </a:extLst>
            </p:cNvPr>
            <p:cNvGrpSpPr/>
            <p:nvPr/>
          </p:nvGrpSpPr>
          <p:grpSpPr>
            <a:xfrm>
              <a:off x="6881248" y="1643490"/>
              <a:ext cx="495946" cy="1325125"/>
              <a:chOff x="6850251" y="1676750"/>
              <a:chExt cx="495946" cy="1325125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A57CB1D7-F412-2C4E-90AE-6A017B8EF2EB}"/>
                  </a:ext>
                </a:extLst>
              </p:cNvPr>
              <p:cNvSpPr/>
              <p:nvPr/>
            </p:nvSpPr>
            <p:spPr>
              <a:xfrm>
                <a:off x="6850251" y="1676750"/>
                <a:ext cx="495946" cy="4662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8B9B688-6EE7-BC4C-8AE5-07FB9D57190A}"/>
                  </a:ext>
                </a:extLst>
              </p:cNvPr>
              <p:cNvSpPr/>
              <p:nvPr/>
            </p:nvSpPr>
            <p:spPr>
              <a:xfrm>
                <a:off x="6850251" y="2535600"/>
                <a:ext cx="495946" cy="4662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oogle Shape;7206;p69">
              <a:extLst>
                <a:ext uri="{FF2B5EF4-FFF2-40B4-BE49-F238E27FC236}">
                  <a16:creationId xmlns:a16="http://schemas.microsoft.com/office/drawing/2014/main" id="{FA8C7326-12BF-9F45-BC6C-73C1D6134AEF}"/>
                </a:ext>
              </a:extLst>
            </p:cNvPr>
            <p:cNvGrpSpPr/>
            <p:nvPr/>
          </p:nvGrpSpPr>
          <p:grpSpPr>
            <a:xfrm>
              <a:off x="6937087" y="1741662"/>
              <a:ext cx="371782" cy="274285"/>
              <a:chOff x="5223609" y="3731112"/>
              <a:chExt cx="371782" cy="274285"/>
            </a:xfrm>
            <a:solidFill>
              <a:srgbClr val="00B050"/>
            </a:solidFill>
          </p:grpSpPr>
          <p:sp>
            <p:nvSpPr>
              <p:cNvPr id="14" name="Google Shape;7207;p69">
                <a:extLst>
                  <a:ext uri="{FF2B5EF4-FFF2-40B4-BE49-F238E27FC236}">
                    <a16:creationId xmlns:a16="http://schemas.microsoft.com/office/drawing/2014/main" id="{5485EC2D-B056-0342-A131-44B8BB5D51D6}"/>
                  </a:ext>
                </a:extLst>
              </p:cNvPr>
              <p:cNvSpPr/>
              <p:nvPr/>
            </p:nvSpPr>
            <p:spPr>
              <a:xfrm>
                <a:off x="5223609" y="3731112"/>
                <a:ext cx="371782" cy="274285"/>
              </a:xfrm>
              <a:custGeom>
                <a:avLst/>
                <a:gdLst/>
                <a:ahLst/>
                <a:cxnLst/>
                <a:rect l="l" t="t" r="r" b="b"/>
                <a:pathLst>
                  <a:path w="14151" h="10440" extrusionOk="0">
                    <a:moveTo>
                      <a:pt x="11972" y="1"/>
                    </a:moveTo>
                    <a:lnTo>
                      <a:pt x="5563" y="6410"/>
                    </a:lnTo>
                    <a:cubicBezTo>
                      <a:pt x="5477" y="6497"/>
                      <a:pt x="5364" y="6540"/>
                      <a:pt x="5251" y="6540"/>
                    </a:cubicBezTo>
                    <a:cubicBezTo>
                      <a:pt x="5138" y="6540"/>
                      <a:pt x="5026" y="6497"/>
                      <a:pt x="4939" y="6410"/>
                    </a:cubicBezTo>
                    <a:lnTo>
                      <a:pt x="2178" y="3649"/>
                    </a:lnTo>
                    <a:lnTo>
                      <a:pt x="0" y="5827"/>
                    </a:lnTo>
                    <a:lnTo>
                      <a:pt x="4162" y="9989"/>
                    </a:lnTo>
                    <a:cubicBezTo>
                      <a:pt x="4453" y="10280"/>
                      <a:pt x="4842" y="10440"/>
                      <a:pt x="5251" y="10440"/>
                    </a:cubicBezTo>
                    <a:cubicBezTo>
                      <a:pt x="5660" y="10440"/>
                      <a:pt x="6056" y="10280"/>
                      <a:pt x="6340" y="9989"/>
                    </a:cubicBezTo>
                    <a:lnTo>
                      <a:pt x="14150" y="2179"/>
                    </a:lnTo>
                    <a:lnTo>
                      <a:pt x="11972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7208;p69">
                <a:extLst>
                  <a:ext uri="{FF2B5EF4-FFF2-40B4-BE49-F238E27FC236}">
                    <a16:creationId xmlns:a16="http://schemas.microsoft.com/office/drawing/2014/main" id="{39E020B0-1728-6446-B992-86449AEF5E75}"/>
                  </a:ext>
                </a:extLst>
              </p:cNvPr>
              <p:cNvSpPr/>
              <p:nvPr/>
            </p:nvSpPr>
            <p:spPr>
              <a:xfrm>
                <a:off x="5338236" y="3769391"/>
                <a:ext cx="257155" cy="236006"/>
              </a:xfrm>
              <a:custGeom>
                <a:avLst/>
                <a:gdLst/>
                <a:ahLst/>
                <a:cxnLst/>
                <a:rect l="l" t="t" r="r" b="b"/>
                <a:pathLst>
                  <a:path w="9788" h="8983" extrusionOk="0">
                    <a:moveTo>
                      <a:pt x="9066" y="0"/>
                    </a:moveTo>
                    <a:lnTo>
                      <a:pt x="826" y="8248"/>
                    </a:lnTo>
                    <a:cubicBezTo>
                      <a:pt x="597" y="8470"/>
                      <a:pt x="312" y="8629"/>
                      <a:pt x="0" y="8698"/>
                    </a:cubicBezTo>
                    <a:cubicBezTo>
                      <a:pt x="257" y="8886"/>
                      <a:pt x="569" y="8983"/>
                      <a:pt x="888" y="8983"/>
                    </a:cubicBezTo>
                    <a:cubicBezTo>
                      <a:pt x="1297" y="8983"/>
                      <a:pt x="1693" y="8823"/>
                      <a:pt x="1977" y="8532"/>
                    </a:cubicBezTo>
                    <a:lnTo>
                      <a:pt x="9787" y="722"/>
                    </a:lnTo>
                    <a:lnTo>
                      <a:pt x="906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" name="Google Shape;7209;p69">
              <a:extLst>
                <a:ext uri="{FF2B5EF4-FFF2-40B4-BE49-F238E27FC236}">
                  <a16:creationId xmlns:a16="http://schemas.microsoft.com/office/drawing/2014/main" id="{7336485B-5D38-7B48-B28D-22EDA2DC309F}"/>
                </a:ext>
              </a:extLst>
            </p:cNvPr>
            <p:cNvSpPr/>
            <p:nvPr/>
          </p:nvSpPr>
          <p:spPr>
            <a:xfrm>
              <a:off x="7000242" y="2590952"/>
              <a:ext cx="291966" cy="289050"/>
            </a:xfrm>
            <a:custGeom>
              <a:avLst/>
              <a:gdLst/>
              <a:ahLst/>
              <a:cxnLst/>
              <a:rect l="l" t="t" r="r" b="b"/>
              <a:pathLst>
                <a:path w="11113" h="11002" extrusionOk="0">
                  <a:moveTo>
                    <a:pt x="2619" y="0"/>
                  </a:moveTo>
                  <a:cubicBezTo>
                    <a:pt x="2492" y="0"/>
                    <a:pt x="2366" y="49"/>
                    <a:pt x="2268" y="146"/>
                  </a:cubicBezTo>
                  <a:lnTo>
                    <a:pt x="201" y="2213"/>
                  </a:lnTo>
                  <a:cubicBezTo>
                    <a:pt x="7" y="2407"/>
                    <a:pt x="7" y="2719"/>
                    <a:pt x="201" y="2914"/>
                  </a:cubicBezTo>
                  <a:lnTo>
                    <a:pt x="2782" y="5501"/>
                  </a:lnTo>
                  <a:lnTo>
                    <a:pt x="195" y="8081"/>
                  </a:lnTo>
                  <a:cubicBezTo>
                    <a:pt x="0" y="8275"/>
                    <a:pt x="0" y="8587"/>
                    <a:pt x="195" y="8782"/>
                  </a:cubicBezTo>
                  <a:lnTo>
                    <a:pt x="2268" y="10856"/>
                  </a:lnTo>
                  <a:cubicBezTo>
                    <a:pt x="2366" y="10953"/>
                    <a:pt x="2492" y="11001"/>
                    <a:pt x="2619" y="11001"/>
                  </a:cubicBezTo>
                  <a:cubicBezTo>
                    <a:pt x="2745" y="11001"/>
                    <a:pt x="2872" y="10953"/>
                    <a:pt x="2969" y="10856"/>
                  </a:cubicBezTo>
                  <a:lnTo>
                    <a:pt x="5556" y="8268"/>
                  </a:lnTo>
                  <a:lnTo>
                    <a:pt x="8143" y="10856"/>
                  </a:lnTo>
                  <a:cubicBezTo>
                    <a:pt x="8241" y="10953"/>
                    <a:pt x="8367" y="11001"/>
                    <a:pt x="8494" y="11001"/>
                  </a:cubicBezTo>
                  <a:cubicBezTo>
                    <a:pt x="8620" y="11001"/>
                    <a:pt x="8747" y="10953"/>
                    <a:pt x="8844" y="10856"/>
                  </a:cubicBezTo>
                  <a:lnTo>
                    <a:pt x="10911" y="8789"/>
                  </a:lnTo>
                  <a:cubicBezTo>
                    <a:pt x="11105" y="8594"/>
                    <a:pt x="11105" y="8275"/>
                    <a:pt x="10911" y="8081"/>
                  </a:cubicBezTo>
                  <a:lnTo>
                    <a:pt x="8331" y="5501"/>
                  </a:lnTo>
                  <a:lnTo>
                    <a:pt x="10918" y="2914"/>
                  </a:lnTo>
                  <a:cubicBezTo>
                    <a:pt x="11112" y="2719"/>
                    <a:pt x="11112" y="2407"/>
                    <a:pt x="10918" y="2213"/>
                  </a:cubicBezTo>
                  <a:lnTo>
                    <a:pt x="8844" y="146"/>
                  </a:lnTo>
                  <a:cubicBezTo>
                    <a:pt x="8747" y="49"/>
                    <a:pt x="8620" y="0"/>
                    <a:pt x="8494" y="0"/>
                  </a:cubicBezTo>
                  <a:cubicBezTo>
                    <a:pt x="8367" y="0"/>
                    <a:pt x="8241" y="49"/>
                    <a:pt x="8143" y="146"/>
                  </a:cubicBezTo>
                  <a:lnTo>
                    <a:pt x="5556" y="2726"/>
                  </a:lnTo>
                  <a:lnTo>
                    <a:pt x="2969" y="146"/>
                  </a:lnTo>
                  <a:cubicBezTo>
                    <a:pt x="2872" y="49"/>
                    <a:pt x="2745" y="0"/>
                    <a:pt x="2619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A5B1C36-AA5D-224F-A28D-5DBF76D94603}"/>
                </a:ext>
              </a:extLst>
            </p:cNvPr>
            <p:cNvSpPr txBox="1"/>
            <p:nvPr/>
          </p:nvSpPr>
          <p:spPr>
            <a:xfrm>
              <a:off x="6214365" y="1379885"/>
              <a:ext cx="1817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Fredoka One"/>
                  <a:sym typeface="Fredoka One"/>
                </a:rPr>
                <a:t>Positive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910A2A-74FB-1F41-8D75-0721B0C010C8}"/>
                </a:ext>
              </a:extLst>
            </p:cNvPr>
            <p:cNvSpPr txBox="1"/>
            <p:nvPr/>
          </p:nvSpPr>
          <p:spPr>
            <a:xfrm>
              <a:off x="6214365" y="2260437"/>
              <a:ext cx="1817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Fredoka One"/>
                  <a:sym typeface="Fredoka One"/>
                </a:rPr>
                <a:t>Negative</a:t>
              </a:r>
            </a:p>
          </p:txBody>
        </p:sp>
      </p:grpSp>
      <p:grpSp>
        <p:nvGrpSpPr>
          <p:cNvPr id="19" name="Google Shape;16958;p75">
            <a:extLst>
              <a:ext uri="{FF2B5EF4-FFF2-40B4-BE49-F238E27FC236}">
                <a16:creationId xmlns:a16="http://schemas.microsoft.com/office/drawing/2014/main" id="{1BFDD375-A1D6-8842-98A7-A709AE8E5E16}"/>
              </a:ext>
            </a:extLst>
          </p:cNvPr>
          <p:cNvGrpSpPr/>
          <p:nvPr/>
        </p:nvGrpSpPr>
        <p:grpSpPr>
          <a:xfrm>
            <a:off x="4825755" y="1772461"/>
            <a:ext cx="762141" cy="937932"/>
            <a:chOff x="2786833" y="1512351"/>
            <a:chExt cx="366722" cy="353667"/>
          </a:xfrm>
        </p:grpSpPr>
        <p:sp>
          <p:nvSpPr>
            <p:cNvPr id="20" name="Google Shape;16959;p75">
              <a:extLst>
                <a:ext uri="{FF2B5EF4-FFF2-40B4-BE49-F238E27FC236}">
                  <a16:creationId xmlns:a16="http://schemas.microsoft.com/office/drawing/2014/main" id="{8E8DE4CC-26B7-BC45-9F4E-7A9965FEC8CC}"/>
                </a:ext>
              </a:extLst>
            </p:cNvPr>
            <p:cNvSpPr/>
            <p:nvPr/>
          </p:nvSpPr>
          <p:spPr>
            <a:xfrm>
              <a:off x="2987797" y="1713315"/>
              <a:ext cx="165757" cy="75106"/>
            </a:xfrm>
            <a:custGeom>
              <a:avLst/>
              <a:gdLst/>
              <a:ahLst/>
              <a:cxnLst/>
              <a:rect l="l" t="t" r="r" b="b"/>
              <a:pathLst>
                <a:path w="6323" h="2865" extrusionOk="0">
                  <a:moveTo>
                    <a:pt x="5669" y="0"/>
                  </a:moveTo>
                  <a:cubicBezTo>
                    <a:pt x="5661" y="0"/>
                    <a:pt x="5653" y="0"/>
                    <a:pt x="5644" y="1"/>
                  </a:cubicBezTo>
                  <a:lnTo>
                    <a:pt x="679" y="1"/>
                  </a:lnTo>
                  <a:cubicBezTo>
                    <a:pt x="303" y="1"/>
                    <a:pt x="0" y="304"/>
                    <a:pt x="0" y="679"/>
                  </a:cubicBezTo>
                  <a:lnTo>
                    <a:pt x="0" y="1127"/>
                  </a:lnTo>
                  <a:cubicBezTo>
                    <a:pt x="0" y="1502"/>
                    <a:pt x="303" y="1805"/>
                    <a:pt x="679" y="1805"/>
                  </a:cubicBezTo>
                  <a:lnTo>
                    <a:pt x="3392" y="1805"/>
                  </a:lnTo>
                  <a:lnTo>
                    <a:pt x="4749" y="2815"/>
                  </a:lnTo>
                  <a:cubicBezTo>
                    <a:pt x="4791" y="2850"/>
                    <a:pt x="4838" y="2865"/>
                    <a:pt x="4884" y="2865"/>
                  </a:cubicBezTo>
                  <a:cubicBezTo>
                    <a:pt x="5012" y="2865"/>
                    <a:pt x="5131" y="2748"/>
                    <a:pt x="5110" y="2599"/>
                  </a:cubicBezTo>
                  <a:lnTo>
                    <a:pt x="4966" y="1805"/>
                  </a:lnTo>
                  <a:lnTo>
                    <a:pt x="5644" y="1805"/>
                  </a:lnTo>
                  <a:cubicBezTo>
                    <a:pt x="6020" y="1805"/>
                    <a:pt x="6323" y="1502"/>
                    <a:pt x="6323" y="1127"/>
                  </a:cubicBezTo>
                  <a:lnTo>
                    <a:pt x="6323" y="679"/>
                  </a:lnTo>
                  <a:cubicBezTo>
                    <a:pt x="6323" y="312"/>
                    <a:pt x="6033" y="0"/>
                    <a:pt x="5669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960;p75">
              <a:extLst>
                <a:ext uri="{FF2B5EF4-FFF2-40B4-BE49-F238E27FC236}">
                  <a16:creationId xmlns:a16="http://schemas.microsoft.com/office/drawing/2014/main" id="{733D98DA-07B7-6947-A3BA-AE8EEFB4F7A3}"/>
                </a:ext>
              </a:extLst>
            </p:cNvPr>
            <p:cNvSpPr/>
            <p:nvPr/>
          </p:nvSpPr>
          <p:spPr>
            <a:xfrm>
              <a:off x="2786833" y="1767423"/>
              <a:ext cx="177528" cy="98595"/>
            </a:xfrm>
            <a:custGeom>
              <a:avLst/>
              <a:gdLst/>
              <a:ahLst/>
              <a:cxnLst/>
              <a:rect l="l" t="t" r="r" b="b"/>
              <a:pathLst>
                <a:path w="6772" h="3761" extrusionOk="0">
                  <a:moveTo>
                    <a:pt x="654" y="0"/>
                  </a:moveTo>
                  <a:cubicBezTo>
                    <a:pt x="290" y="0"/>
                    <a:pt x="1" y="298"/>
                    <a:pt x="1" y="665"/>
                  </a:cubicBezTo>
                  <a:lnTo>
                    <a:pt x="1" y="2022"/>
                  </a:lnTo>
                  <a:cubicBezTo>
                    <a:pt x="1" y="2397"/>
                    <a:pt x="304" y="2700"/>
                    <a:pt x="679" y="2700"/>
                  </a:cubicBezTo>
                  <a:lnTo>
                    <a:pt x="1358" y="2700"/>
                  </a:lnTo>
                  <a:lnTo>
                    <a:pt x="1228" y="3494"/>
                  </a:lnTo>
                  <a:cubicBezTo>
                    <a:pt x="1196" y="3643"/>
                    <a:pt x="1313" y="3760"/>
                    <a:pt x="1445" y="3760"/>
                  </a:cubicBezTo>
                  <a:cubicBezTo>
                    <a:pt x="1493" y="3760"/>
                    <a:pt x="1543" y="3745"/>
                    <a:pt x="1589" y="3711"/>
                  </a:cubicBezTo>
                  <a:lnTo>
                    <a:pt x="2931" y="2700"/>
                  </a:lnTo>
                  <a:lnTo>
                    <a:pt x="6093" y="2700"/>
                  </a:lnTo>
                  <a:cubicBezTo>
                    <a:pt x="6468" y="2700"/>
                    <a:pt x="6771" y="2397"/>
                    <a:pt x="6771" y="2022"/>
                  </a:cubicBezTo>
                  <a:lnTo>
                    <a:pt x="6771" y="665"/>
                  </a:lnTo>
                  <a:cubicBezTo>
                    <a:pt x="6771" y="290"/>
                    <a:pt x="6468" y="1"/>
                    <a:pt x="6093" y="1"/>
                  </a:cubicBezTo>
                  <a:lnTo>
                    <a:pt x="679" y="1"/>
                  </a:lnTo>
                  <a:cubicBezTo>
                    <a:pt x="671" y="0"/>
                    <a:pt x="662" y="0"/>
                    <a:pt x="654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961;p75">
              <a:extLst>
                <a:ext uri="{FF2B5EF4-FFF2-40B4-BE49-F238E27FC236}">
                  <a16:creationId xmlns:a16="http://schemas.microsoft.com/office/drawing/2014/main" id="{ACDF3D50-F4E6-0C4D-BF71-869D513A352C}"/>
                </a:ext>
              </a:extLst>
            </p:cNvPr>
            <p:cNvSpPr/>
            <p:nvPr/>
          </p:nvSpPr>
          <p:spPr>
            <a:xfrm>
              <a:off x="2786833" y="1607747"/>
              <a:ext cx="189246" cy="122398"/>
            </a:xfrm>
            <a:custGeom>
              <a:avLst/>
              <a:gdLst/>
              <a:ahLst/>
              <a:cxnLst/>
              <a:rect l="l" t="t" r="r" b="b"/>
              <a:pathLst>
                <a:path w="7219" h="4669" extrusionOk="0">
                  <a:moveTo>
                    <a:pt x="679" y="0"/>
                  </a:moveTo>
                  <a:cubicBezTo>
                    <a:pt x="304" y="0"/>
                    <a:pt x="1" y="303"/>
                    <a:pt x="1" y="679"/>
                  </a:cubicBezTo>
                  <a:lnTo>
                    <a:pt x="1" y="2930"/>
                  </a:lnTo>
                  <a:cubicBezTo>
                    <a:pt x="1" y="3291"/>
                    <a:pt x="304" y="3594"/>
                    <a:pt x="679" y="3594"/>
                  </a:cubicBezTo>
                  <a:lnTo>
                    <a:pt x="1358" y="3594"/>
                  </a:lnTo>
                  <a:lnTo>
                    <a:pt x="1228" y="4403"/>
                  </a:lnTo>
                  <a:cubicBezTo>
                    <a:pt x="1196" y="4552"/>
                    <a:pt x="1313" y="4669"/>
                    <a:pt x="1445" y="4669"/>
                  </a:cubicBezTo>
                  <a:cubicBezTo>
                    <a:pt x="1493" y="4669"/>
                    <a:pt x="1543" y="4654"/>
                    <a:pt x="1589" y="4619"/>
                  </a:cubicBezTo>
                  <a:lnTo>
                    <a:pt x="2931" y="3594"/>
                  </a:lnTo>
                  <a:lnTo>
                    <a:pt x="6540" y="3594"/>
                  </a:lnTo>
                  <a:cubicBezTo>
                    <a:pt x="6915" y="3594"/>
                    <a:pt x="7219" y="3291"/>
                    <a:pt x="7219" y="2930"/>
                  </a:cubicBezTo>
                  <a:lnTo>
                    <a:pt x="7219" y="679"/>
                  </a:lnTo>
                  <a:cubicBezTo>
                    <a:pt x="7219" y="303"/>
                    <a:pt x="6915" y="0"/>
                    <a:pt x="6540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962;p75">
              <a:extLst>
                <a:ext uri="{FF2B5EF4-FFF2-40B4-BE49-F238E27FC236}">
                  <a16:creationId xmlns:a16="http://schemas.microsoft.com/office/drawing/2014/main" id="{0E4F0474-97DE-F444-846B-BCD7DB9B59E4}"/>
                </a:ext>
              </a:extLst>
            </p:cNvPr>
            <p:cNvSpPr/>
            <p:nvPr/>
          </p:nvSpPr>
          <p:spPr>
            <a:xfrm>
              <a:off x="2964334" y="1512351"/>
              <a:ext cx="189220" cy="98595"/>
            </a:xfrm>
            <a:custGeom>
              <a:avLst/>
              <a:gdLst/>
              <a:ahLst/>
              <a:cxnLst/>
              <a:rect l="l" t="t" r="r" b="b"/>
              <a:pathLst>
                <a:path w="7218" h="3761" extrusionOk="0">
                  <a:moveTo>
                    <a:pt x="6565" y="1"/>
                  </a:moveTo>
                  <a:cubicBezTo>
                    <a:pt x="6556" y="1"/>
                    <a:pt x="6548" y="1"/>
                    <a:pt x="6539" y="1"/>
                  </a:cubicBezTo>
                  <a:lnTo>
                    <a:pt x="679" y="1"/>
                  </a:lnTo>
                  <a:cubicBezTo>
                    <a:pt x="303" y="1"/>
                    <a:pt x="0" y="290"/>
                    <a:pt x="0" y="665"/>
                  </a:cubicBezTo>
                  <a:lnTo>
                    <a:pt x="0" y="2022"/>
                  </a:lnTo>
                  <a:cubicBezTo>
                    <a:pt x="0" y="2398"/>
                    <a:pt x="303" y="2701"/>
                    <a:pt x="679" y="2701"/>
                  </a:cubicBezTo>
                  <a:lnTo>
                    <a:pt x="4287" y="2701"/>
                  </a:lnTo>
                  <a:lnTo>
                    <a:pt x="5644" y="3711"/>
                  </a:lnTo>
                  <a:cubicBezTo>
                    <a:pt x="5686" y="3746"/>
                    <a:pt x="5733" y="3761"/>
                    <a:pt x="5779" y="3761"/>
                  </a:cubicBezTo>
                  <a:cubicBezTo>
                    <a:pt x="5907" y="3761"/>
                    <a:pt x="6026" y="3643"/>
                    <a:pt x="6005" y="3495"/>
                  </a:cubicBezTo>
                  <a:lnTo>
                    <a:pt x="5861" y="2701"/>
                  </a:lnTo>
                  <a:lnTo>
                    <a:pt x="6539" y="2701"/>
                  </a:lnTo>
                  <a:cubicBezTo>
                    <a:pt x="6915" y="2701"/>
                    <a:pt x="7218" y="2398"/>
                    <a:pt x="7218" y="2022"/>
                  </a:cubicBezTo>
                  <a:lnTo>
                    <a:pt x="7218" y="665"/>
                  </a:lnTo>
                  <a:cubicBezTo>
                    <a:pt x="7218" y="299"/>
                    <a:pt x="6928" y="1"/>
                    <a:pt x="6565" y="1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16963;p75">
              <a:extLst>
                <a:ext uri="{FF2B5EF4-FFF2-40B4-BE49-F238E27FC236}">
                  <a16:creationId xmlns:a16="http://schemas.microsoft.com/office/drawing/2014/main" id="{1304160F-3E33-F746-97F8-86893B004181}"/>
                </a:ext>
              </a:extLst>
            </p:cNvPr>
            <p:cNvSpPr/>
            <p:nvPr/>
          </p:nvSpPr>
          <p:spPr>
            <a:xfrm>
              <a:off x="2991939" y="1529784"/>
              <a:ext cx="39401" cy="12138"/>
            </a:xfrm>
            <a:custGeom>
              <a:avLst/>
              <a:gdLst/>
              <a:ahLst/>
              <a:cxnLst/>
              <a:rect l="l" t="t" r="r" b="b"/>
              <a:pathLst>
                <a:path w="1503" h="463" extrusionOk="0">
                  <a:moveTo>
                    <a:pt x="304" y="0"/>
                  </a:moveTo>
                  <a:cubicBezTo>
                    <a:pt x="1" y="0"/>
                    <a:pt x="1" y="462"/>
                    <a:pt x="304" y="462"/>
                  </a:cubicBezTo>
                  <a:lnTo>
                    <a:pt x="1199" y="462"/>
                  </a:lnTo>
                  <a:cubicBezTo>
                    <a:pt x="1502" y="462"/>
                    <a:pt x="1502" y="0"/>
                    <a:pt x="1199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964;p75">
              <a:extLst>
                <a:ext uri="{FF2B5EF4-FFF2-40B4-BE49-F238E27FC236}">
                  <a16:creationId xmlns:a16="http://schemas.microsoft.com/office/drawing/2014/main" id="{7903BF66-3DFC-BB41-832A-1B8B48C0F2DE}"/>
                </a:ext>
              </a:extLst>
            </p:cNvPr>
            <p:cNvSpPr/>
            <p:nvPr/>
          </p:nvSpPr>
          <p:spPr>
            <a:xfrm>
              <a:off x="3098293" y="1553613"/>
              <a:ext cx="27631" cy="11771"/>
            </a:xfrm>
            <a:custGeom>
              <a:avLst/>
              <a:gdLst/>
              <a:ahLst/>
              <a:cxnLst/>
              <a:rect l="l" t="t" r="r" b="b"/>
              <a:pathLst>
                <a:path w="1054" h="449" extrusionOk="0">
                  <a:moveTo>
                    <a:pt x="303" y="1"/>
                  </a:moveTo>
                  <a:cubicBezTo>
                    <a:pt x="0" y="1"/>
                    <a:pt x="0" y="448"/>
                    <a:pt x="303" y="448"/>
                  </a:cubicBezTo>
                  <a:lnTo>
                    <a:pt x="751" y="448"/>
                  </a:lnTo>
                  <a:cubicBezTo>
                    <a:pt x="1054" y="448"/>
                    <a:pt x="1054" y="1"/>
                    <a:pt x="751" y="1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965;p75">
              <a:extLst>
                <a:ext uri="{FF2B5EF4-FFF2-40B4-BE49-F238E27FC236}">
                  <a16:creationId xmlns:a16="http://schemas.microsoft.com/office/drawing/2014/main" id="{939664D8-6A6B-2B47-8267-EDDBDE53EBC1}"/>
                </a:ext>
              </a:extLst>
            </p:cNvPr>
            <p:cNvSpPr/>
            <p:nvPr/>
          </p:nvSpPr>
          <p:spPr>
            <a:xfrm>
              <a:off x="3039257" y="1529784"/>
              <a:ext cx="84779" cy="12138"/>
            </a:xfrm>
            <a:custGeom>
              <a:avLst/>
              <a:gdLst/>
              <a:ahLst/>
              <a:cxnLst/>
              <a:rect l="l" t="t" r="r" b="b"/>
              <a:pathLst>
                <a:path w="3234" h="463" extrusionOk="0">
                  <a:moveTo>
                    <a:pt x="303" y="0"/>
                  </a:moveTo>
                  <a:cubicBezTo>
                    <a:pt x="0" y="0"/>
                    <a:pt x="0" y="462"/>
                    <a:pt x="303" y="462"/>
                  </a:cubicBezTo>
                  <a:lnTo>
                    <a:pt x="3003" y="462"/>
                  </a:lnTo>
                  <a:cubicBezTo>
                    <a:pt x="3133" y="462"/>
                    <a:pt x="3234" y="361"/>
                    <a:pt x="3234" y="231"/>
                  </a:cubicBezTo>
                  <a:cubicBezTo>
                    <a:pt x="3234" y="101"/>
                    <a:pt x="3133" y="0"/>
                    <a:pt x="3003" y="0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966;p75">
              <a:extLst>
                <a:ext uri="{FF2B5EF4-FFF2-40B4-BE49-F238E27FC236}">
                  <a16:creationId xmlns:a16="http://schemas.microsoft.com/office/drawing/2014/main" id="{CFA06C77-6F69-774E-99F2-A1581FA3F081}"/>
                </a:ext>
              </a:extLst>
            </p:cNvPr>
            <p:cNvSpPr/>
            <p:nvPr/>
          </p:nvSpPr>
          <p:spPr>
            <a:xfrm>
              <a:off x="2991939" y="1553613"/>
              <a:ext cx="98437" cy="11771"/>
            </a:xfrm>
            <a:custGeom>
              <a:avLst/>
              <a:gdLst/>
              <a:ahLst/>
              <a:cxnLst/>
              <a:rect l="l" t="t" r="r" b="b"/>
              <a:pathLst>
                <a:path w="3755" h="449" extrusionOk="0">
                  <a:moveTo>
                    <a:pt x="304" y="1"/>
                  </a:moveTo>
                  <a:cubicBezTo>
                    <a:pt x="1" y="1"/>
                    <a:pt x="1" y="448"/>
                    <a:pt x="304" y="448"/>
                  </a:cubicBezTo>
                  <a:lnTo>
                    <a:pt x="3451" y="448"/>
                  </a:lnTo>
                  <a:cubicBezTo>
                    <a:pt x="3754" y="448"/>
                    <a:pt x="3754" y="1"/>
                    <a:pt x="3451" y="1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967;p75">
              <a:extLst>
                <a:ext uri="{FF2B5EF4-FFF2-40B4-BE49-F238E27FC236}">
                  <a16:creationId xmlns:a16="http://schemas.microsoft.com/office/drawing/2014/main" id="{D8E3CC4E-BEB6-814E-9E2B-A3CE6D0949EF}"/>
                </a:ext>
              </a:extLst>
            </p:cNvPr>
            <p:cNvSpPr/>
            <p:nvPr/>
          </p:nvSpPr>
          <p:spPr>
            <a:xfrm>
              <a:off x="2814463" y="1784070"/>
              <a:ext cx="86693" cy="11771"/>
            </a:xfrm>
            <a:custGeom>
              <a:avLst/>
              <a:gdLst/>
              <a:ahLst/>
              <a:cxnLst/>
              <a:rect l="l" t="t" r="r" b="b"/>
              <a:pathLst>
                <a:path w="3307" h="449" extrusionOk="0">
                  <a:moveTo>
                    <a:pt x="304" y="1"/>
                  </a:moveTo>
                  <a:cubicBezTo>
                    <a:pt x="1" y="1"/>
                    <a:pt x="1" y="448"/>
                    <a:pt x="304" y="448"/>
                  </a:cubicBezTo>
                  <a:lnTo>
                    <a:pt x="3003" y="448"/>
                  </a:lnTo>
                  <a:cubicBezTo>
                    <a:pt x="3306" y="448"/>
                    <a:pt x="3306" y="1"/>
                    <a:pt x="3003" y="1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968;p75">
              <a:extLst>
                <a:ext uri="{FF2B5EF4-FFF2-40B4-BE49-F238E27FC236}">
                  <a16:creationId xmlns:a16="http://schemas.microsoft.com/office/drawing/2014/main" id="{FF5FFD38-31D7-9147-A2FE-E6680DC65F52}"/>
                </a:ext>
              </a:extLst>
            </p:cNvPr>
            <p:cNvSpPr/>
            <p:nvPr/>
          </p:nvSpPr>
          <p:spPr>
            <a:xfrm>
              <a:off x="2909073" y="1784070"/>
              <a:ext cx="27657" cy="11771"/>
            </a:xfrm>
            <a:custGeom>
              <a:avLst/>
              <a:gdLst/>
              <a:ahLst/>
              <a:cxnLst/>
              <a:rect l="l" t="t" r="r" b="b"/>
              <a:pathLst>
                <a:path w="1055" h="449" extrusionOk="0">
                  <a:moveTo>
                    <a:pt x="304" y="1"/>
                  </a:moveTo>
                  <a:cubicBezTo>
                    <a:pt x="0" y="1"/>
                    <a:pt x="0" y="448"/>
                    <a:pt x="304" y="448"/>
                  </a:cubicBezTo>
                  <a:lnTo>
                    <a:pt x="751" y="448"/>
                  </a:lnTo>
                  <a:cubicBezTo>
                    <a:pt x="1054" y="448"/>
                    <a:pt x="1054" y="1"/>
                    <a:pt x="751" y="1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969;p75">
              <a:extLst>
                <a:ext uri="{FF2B5EF4-FFF2-40B4-BE49-F238E27FC236}">
                  <a16:creationId xmlns:a16="http://schemas.microsoft.com/office/drawing/2014/main" id="{AE2365A2-6701-D54E-9C8D-E3C4ECF06D6E}"/>
                </a:ext>
              </a:extLst>
            </p:cNvPr>
            <p:cNvSpPr/>
            <p:nvPr/>
          </p:nvSpPr>
          <p:spPr>
            <a:xfrm>
              <a:off x="2814463" y="1807925"/>
              <a:ext cx="27657" cy="11744"/>
            </a:xfrm>
            <a:custGeom>
              <a:avLst/>
              <a:gdLst/>
              <a:ahLst/>
              <a:cxnLst/>
              <a:rect l="l" t="t" r="r" b="b"/>
              <a:pathLst>
                <a:path w="1055" h="448" extrusionOk="0">
                  <a:moveTo>
                    <a:pt x="304" y="0"/>
                  </a:moveTo>
                  <a:cubicBezTo>
                    <a:pt x="1" y="0"/>
                    <a:pt x="1" y="448"/>
                    <a:pt x="304" y="448"/>
                  </a:cubicBezTo>
                  <a:lnTo>
                    <a:pt x="751" y="448"/>
                  </a:lnTo>
                  <a:cubicBezTo>
                    <a:pt x="1054" y="448"/>
                    <a:pt x="1054" y="0"/>
                    <a:pt x="751" y="0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970;p75">
              <a:extLst>
                <a:ext uri="{FF2B5EF4-FFF2-40B4-BE49-F238E27FC236}">
                  <a16:creationId xmlns:a16="http://schemas.microsoft.com/office/drawing/2014/main" id="{989563F0-263A-5F4A-84F9-DBAC7CB3BB92}"/>
                </a:ext>
              </a:extLst>
            </p:cNvPr>
            <p:cNvSpPr/>
            <p:nvPr/>
          </p:nvSpPr>
          <p:spPr>
            <a:xfrm>
              <a:off x="2850037" y="1807925"/>
              <a:ext cx="86693" cy="11744"/>
            </a:xfrm>
            <a:custGeom>
              <a:avLst/>
              <a:gdLst/>
              <a:ahLst/>
              <a:cxnLst/>
              <a:rect l="l" t="t" r="r" b="b"/>
              <a:pathLst>
                <a:path w="3307" h="448" extrusionOk="0">
                  <a:moveTo>
                    <a:pt x="304" y="0"/>
                  </a:moveTo>
                  <a:cubicBezTo>
                    <a:pt x="1" y="0"/>
                    <a:pt x="1" y="448"/>
                    <a:pt x="304" y="448"/>
                  </a:cubicBezTo>
                  <a:lnTo>
                    <a:pt x="3003" y="448"/>
                  </a:lnTo>
                  <a:cubicBezTo>
                    <a:pt x="3306" y="448"/>
                    <a:pt x="3306" y="0"/>
                    <a:pt x="3003" y="0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971;p75">
              <a:extLst>
                <a:ext uri="{FF2B5EF4-FFF2-40B4-BE49-F238E27FC236}">
                  <a16:creationId xmlns:a16="http://schemas.microsoft.com/office/drawing/2014/main" id="{03574A24-5729-DF47-B900-D004365AC11A}"/>
                </a:ext>
              </a:extLst>
            </p:cNvPr>
            <p:cNvSpPr/>
            <p:nvPr/>
          </p:nvSpPr>
          <p:spPr>
            <a:xfrm>
              <a:off x="3050975" y="1731115"/>
              <a:ext cx="74949" cy="11744"/>
            </a:xfrm>
            <a:custGeom>
              <a:avLst/>
              <a:gdLst/>
              <a:ahLst/>
              <a:cxnLst/>
              <a:rect l="l" t="t" r="r" b="b"/>
              <a:pathLst>
                <a:path w="2859" h="448" extrusionOk="0">
                  <a:moveTo>
                    <a:pt x="304" y="0"/>
                  </a:moveTo>
                  <a:cubicBezTo>
                    <a:pt x="1" y="0"/>
                    <a:pt x="1" y="448"/>
                    <a:pt x="304" y="448"/>
                  </a:cubicBezTo>
                  <a:lnTo>
                    <a:pt x="2556" y="448"/>
                  </a:lnTo>
                  <a:cubicBezTo>
                    <a:pt x="2859" y="448"/>
                    <a:pt x="2859" y="0"/>
                    <a:pt x="2556" y="0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972;p75">
              <a:extLst>
                <a:ext uri="{FF2B5EF4-FFF2-40B4-BE49-F238E27FC236}">
                  <a16:creationId xmlns:a16="http://schemas.microsoft.com/office/drawing/2014/main" id="{70C9B334-F467-E245-965C-E31B60DAC345}"/>
                </a:ext>
              </a:extLst>
            </p:cNvPr>
            <p:cNvSpPr/>
            <p:nvPr/>
          </p:nvSpPr>
          <p:spPr>
            <a:xfrm>
              <a:off x="3015401" y="1731115"/>
              <a:ext cx="27657" cy="11744"/>
            </a:xfrm>
            <a:custGeom>
              <a:avLst/>
              <a:gdLst/>
              <a:ahLst/>
              <a:cxnLst/>
              <a:rect l="l" t="t" r="r" b="b"/>
              <a:pathLst>
                <a:path w="1055" h="448" extrusionOk="0">
                  <a:moveTo>
                    <a:pt x="304" y="0"/>
                  </a:moveTo>
                  <a:cubicBezTo>
                    <a:pt x="1" y="0"/>
                    <a:pt x="1" y="448"/>
                    <a:pt x="304" y="448"/>
                  </a:cubicBezTo>
                  <a:lnTo>
                    <a:pt x="751" y="448"/>
                  </a:lnTo>
                  <a:cubicBezTo>
                    <a:pt x="1055" y="448"/>
                    <a:pt x="1055" y="0"/>
                    <a:pt x="751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973;p75">
              <a:extLst>
                <a:ext uri="{FF2B5EF4-FFF2-40B4-BE49-F238E27FC236}">
                  <a16:creationId xmlns:a16="http://schemas.microsoft.com/office/drawing/2014/main" id="{73915EB2-651A-5342-B4FE-4F4D836DC5A0}"/>
                </a:ext>
              </a:extLst>
            </p:cNvPr>
            <p:cNvSpPr/>
            <p:nvPr/>
          </p:nvSpPr>
          <p:spPr>
            <a:xfrm>
              <a:off x="2814463" y="1624394"/>
              <a:ext cx="86693" cy="12138"/>
            </a:xfrm>
            <a:custGeom>
              <a:avLst/>
              <a:gdLst/>
              <a:ahLst/>
              <a:cxnLst/>
              <a:rect l="l" t="t" r="r" b="b"/>
              <a:pathLst>
                <a:path w="3307" h="463" extrusionOk="0">
                  <a:moveTo>
                    <a:pt x="304" y="0"/>
                  </a:moveTo>
                  <a:cubicBezTo>
                    <a:pt x="1" y="0"/>
                    <a:pt x="1" y="462"/>
                    <a:pt x="304" y="462"/>
                  </a:cubicBezTo>
                  <a:lnTo>
                    <a:pt x="3003" y="462"/>
                  </a:lnTo>
                  <a:cubicBezTo>
                    <a:pt x="3306" y="462"/>
                    <a:pt x="3306" y="0"/>
                    <a:pt x="3003" y="0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974;p75">
              <a:extLst>
                <a:ext uri="{FF2B5EF4-FFF2-40B4-BE49-F238E27FC236}">
                  <a16:creationId xmlns:a16="http://schemas.microsoft.com/office/drawing/2014/main" id="{830E1C62-1A16-334C-AD82-52ED492B289D}"/>
                </a:ext>
              </a:extLst>
            </p:cNvPr>
            <p:cNvSpPr/>
            <p:nvPr/>
          </p:nvSpPr>
          <p:spPr>
            <a:xfrm>
              <a:off x="2909073" y="1624394"/>
              <a:ext cx="39375" cy="12138"/>
            </a:xfrm>
            <a:custGeom>
              <a:avLst/>
              <a:gdLst/>
              <a:ahLst/>
              <a:cxnLst/>
              <a:rect l="l" t="t" r="r" b="b"/>
              <a:pathLst>
                <a:path w="1502" h="463" extrusionOk="0">
                  <a:moveTo>
                    <a:pt x="304" y="0"/>
                  </a:moveTo>
                  <a:cubicBezTo>
                    <a:pt x="0" y="0"/>
                    <a:pt x="0" y="462"/>
                    <a:pt x="304" y="462"/>
                  </a:cubicBezTo>
                  <a:lnTo>
                    <a:pt x="1199" y="462"/>
                  </a:lnTo>
                  <a:cubicBezTo>
                    <a:pt x="1502" y="462"/>
                    <a:pt x="1502" y="0"/>
                    <a:pt x="1199" y="0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975;p75">
              <a:extLst>
                <a:ext uri="{FF2B5EF4-FFF2-40B4-BE49-F238E27FC236}">
                  <a16:creationId xmlns:a16="http://schemas.microsoft.com/office/drawing/2014/main" id="{5CAB5701-DD8E-6746-8DA6-AD6EE77AFAA8}"/>
                </a:ext>
              </a:extLst>
            </p:cNvPr>
            <p:cNvSpPr/>
            <p:nvPr/>
          </p:nvSpPr>
          <p:spPr>
            <a:xfrm>
              <a:off x="2814463" y="1671686"/>
              <a:ext cx="86693" cy="12138"/>
            </a:xfrm>
            <a:custGeom>
              <a:avLst/>
              <a:gdLst/>
              <a:ahLst/>
              <a:cxnLst/>
              <a:rect l="l" t="t" r="r" b="b"/>
              <a:pathLst>
                <a:path w="3307" h="463" extrusionOk="0">
                  <a:moveTo>
                    <a:pt x="304" y="1"/>
                  </a:moveTo>
                  <a:cubicBezTo>
                    <a:pt x="1" y="1"/>
                    <a:pt x="1" y="463"/>
                    <a:pt x="304" y="463"/>
                  </a:cubicBezTo>
                  <a:lnTo>
                    <a:pt x="3003" y="463"/>
                  </a:lnTo>
                  <a:cubicBezTo>
                    <a:pt x="3306" y="463"/>
                    <a:pt x="3306" y="1"/>
                    <a:pt x="3003" y="1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976;p75">
              <a:extLst>
                <a:ext uri="{FF2B5EF4-FFF2-40B4-BE49-F238E27FC236}">
                  <a16:creationId xmlns:a16="http://schemas.microsoft.com/office/drawing/2014/main" id="{28F801A8-0282-B147-8C68-A6F51E67A5CD}"/>
                </a:ext>
              </a:extLst>
            </p:cNvPr>
            <p:cNvSpPr/>
            <p:nvPr/>
          </p:nvSpPr>
          <p:spPr>
            <a:xfrm>
              <a:off x="2909073" y="1671686"/>
              <a:ext cx="39375" cy="12138"/>
            </a:xfrm>
            <a:custGeom>
              <a:avLst/>
              <a:gdLst/>
              <a:ahLst/>
              <a:cxnLst/>
              <a:rect l="l" t="t" r="r" b="b"/>
              <a:pathLst>
                <a:path w="1502" h="463" extrusionOk="0">
                  <a:moveTo>
                    <a:pt x="304" y="1"/>
                  </a:moveTo>
                  <a:cubicBezTo>
                    <a:pt x="0" y="1"/>
                    <a:pt x="0" y="463"/>
                    <a:pt x="304" y="463"/>
                  </a:cubicBezTo>
                  <a:lnTo>
                    <a:pt x="1199" y="463"/>
                  </a:lnTo>
                  <a:cubicBezTo>
                    <a:pt x="1502" y="463"/>
                    <a:pt x="1502" y="1"/>
                    <a:pt x="1199" y="1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977;p75">
              <a:extLst>
                <a:ext uri="{FF2B5EF4-FFF2-40B4-BE49-F238E27FC236}">
                  <a16:creationId xmlns:a16="http://schemas.microsoft.com/office/drawing/2014/main" id="{8AB5FBF2-2CBF-BD45-B27C-F563FFC33EAB}"/>
                </a:ext>
              </a:extLst>
            </p:cNvPr>
            <p:cNvSpPr/>
            <p:nvPr/>
          </p:nvSpPr>
          <p:spPr>
            <a:xfrm>
              <a:off x="2814463" y="1648223"/>
              <a:ext cx="27657" cy="11771"/>
            </a:xfrm>
            <a:custGeom>
              <a:avLst/>
              <a:gdLst/>
              <a:ahLst/>
              <a:cxnLst/>
              <a:rect l="l" t="t" r="r" b="b"/>
              <a:pathLst>
                <a:path w="1055" h="449" extrusionOk="0">
                  <a:moveTo>
                    <a:pt x="304" y="1"/>
                  </a:moveTo>
                  <a:cubicBezTo>
                    <a:pt x="1" y="1"/>
                    <a:pt x="1" y="448"/>
                    <a:pt x="304" y="448"/>
                  </a:cubicBezTo>
                  <a:lnTo>
                    <a:pt x="751" y="448"/>
                  </a:lnTo>
                  <a:cubicBezTo>
                    <a:pt x="1054" y="448"/>
                    <a:pt x="1054" y="1"/>
                    <a:pt x="751" y="1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978;p75">
              <a:extLst>
                <a:ext uri="{FF2B5EF4-FFF2-40B4-BE49-F238E27FC236}">
                  <a16:creationId xmlns:a16="http://schemas.microsoft.com/office/drawing/2014/main" id="{E84D1B01-EA90-ED40-AD6C-CD292A24A2AE}"/>
                </a:ext>
              </a:extLst>
            </p:cNvPr>
            <p:cNvSpPr/>
            <p:nvPr/>
          </p:nvSpPr>
          <p:spPr>
            <a:xfrm>
              <a:off x="2850037" y="1648223"/>
              <a:ext cx="98411" cy="11771"/>
            </a:xfrm>
            <a:custGeom>
              <a:avLst/>
              <a:gdLst/>
              <a:ahLst/>
              <a:cxnLst/>
              <a:rect l="l" t="t" r="r" b="b"/>
              <a:pathLst>
                <a:path w="3754" h="449" extrusionOk="0">
                  <a:moveTo>
                    <a:pt x="304" y="1"/>
                  </a:moveTo>
                  <a:cubicBezTo>
                    <a:pt x="1" y="1"/>
                    <a:pt x="1" y="448"/>
                    <a:pt x="304" y="448"/>
                  </a:cubicBezTo>
                  <a:lnTo>
                    <a:pt x="3451" y="448"/>
                  </a:lnTo>
                  <a:cubicBezTo>
                    <a:pt x="3754" y="448"/>
                    <a:pt x="3754" y="1"/>
                    <a:pt x="3451" y="1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Right Arrow 41">
            <a:extLst>
              <a:ext uri="{FF2B5EF4-FFF2-40B4-BE49-F238E27FC236}">
                <a16:creationId xmlns:a16="http://schemas.microsoft.com/office/drawing/2014/main" id="{DC6674E3-20E7-5947-AA30-DB2302287EEE}"/>
              </a:ext>
            </a:extLst>
          </p:cNvPr>
          <p:cNvSpPr/>
          <p:nvPr/>
        </p:nvSpPr>
        <p:spPr>
          <a:xfrm>
            <a:off x="5653665" y="2004928"/>
            <a:ext cx="366661" cy="324602"/>
          </a:xfrm>
          <a:prstGeom prst="rightArrow">
            <a:avLst/>
          </a:prstGeom>
          <a:solidFill>
            <a:srgbClr val="2F5DC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678722-14FD-1B42-A45F-761989286D04}"/>
              </a:ext>
            </a:extLst>
          </p:cNvPr>
          <p:cNvSpPr/>
          <p:nvPr/>
        </p:nvSpPr>
        <p:spPr>
          <a:xfrm>
            <a:off x="6122944" y="1386841"/>
            <a:ext cx="1040524" cy="1362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圖片 4">
            <a:extLst>
              <a:ext uri="{FF2B5EF4-FFF2-40B4-BE49-F238E27FC236}">
                <a16:creationId xmlns:a16="http://schemas.microsoft.com/office/drawing/2014/main" id="{689BB831-3BDE-E749-95F2-1A1B1E710D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929" r="1025" b="19481"/>
          <a:stretch/>
        </p:blipFill>
        <p:spPr>
          <a:xfrm>
            <a:off x="6241111" y="2132796"/>
            <a:ext cx="776683" cy="616358"/>
          </a:xfrm>
          <a:prstGeom prst="rect">
            <a:avLst/>
          </a:prstGeom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7F488F3-4E99-BE4C-9056-80A0044D2EC1}"/>
              </a:ext>
            </a:extLst>
          </p:cNvPr>
          <p:cNvGrpSpPr/>
          <p:nvPr/>
        </p:nvGrpSpPr>
        <p:grpSpPr>
          <a:xfrm>
            <a:off x="6214518" y="1475932"/>
            <a:ext cx="819847" cy="688081"/>
            <a:chOff x="6448340" y="1557506"/>
            <a:chExt cx="819847" cy="688081"/>
          </a:xfrm>
        </p:grpSpPr>
        <p:sp>
          <p:nvSpPr>
            <p:cNvPr id="55" name="Google Shape;16075;p75">
              <a:extLst>
                <a:ext uri="{FF2B5EF4-FFF2-40B4-BE49-F238E27FC236}">
                  <a16:creationId xmlns:a16="http://schemas.microsoft.com/office/drawing/2014/main" id="{58EE2F75-9BBB-B64E-8B2D-5CB9485B7F3D}"/>
                </a:ext>
              </a:extLst>
            </p:cNvPr>
            <p:cNvSpPr/>
            <p:nvPr/>
          </p:nvSpPr>
          <p:spPr>
            <a:xfrm>
              <a:off x="6784319" y="1557506"/>
              <a:ext cx="156924" cy="133718"/>
            </a:xfrm>
            <a:custGeom>
              <a:avLst/>
              <a:gdLst/>
              <a:ahLst/>
              <a:cxnLst/>
              <a:rect l="l" t="t" r="r" b="b"/>
              <a:pathLst>
                <a:path w="2744" h="2758" extrusionOk="0">
                  <a:moveTo>
                    <a:pt x="1372" y="1"/>
                  </a:moveTo>
                  <a:cubicBezTo>
                    <a:pt x="607" y="1"/>
                    <a:pt x="1" y="621"/>
                    <a:pt x="1" y="1372"/>
                  </a:cubicBezTo>
                  <a:cubicBezTo>
                    <a:pt x="1" y="2137"/>
                    <a:pt x="607" y="2758"/>
                    <a:pt x="1372" y="2758"/>
                  </a:cubicBezTo>
                  <a:cubicBezTo>
                    <a:pt x="2137" y="2758"/>
                    <a:pt x="2744" y="2137"/>
                    <a:pt x="2744" y="1372"/>
                  </a:cubicBezTo>
                  <a:cubicBezTo>
                    <a:pt x="2744" y="621"/>
                    <a:pt x="2137" y="1"/>
                    <a:pt x="1372" y="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6076;p75">
              <a:extLst>
                <a:ext uri="{FF2B5EF4-FFF2-40B4-BE49-F238E27FC236}">
                  <a16:creationId xmlns:a16="http://schemas.microsoft.com/office/drawing/2014/main" id="{26DC23C1-3F9E-9C4C-9AB1-29A72629364C}"/>
                </a:ext>
              </a:extLst>
            </p:cNvPr>
            <p:cNvSpPr/>
            <p:nvPr/>
          </p:nvSpPr>
          <p:spPr>
            <a:xfrm>
              <a:off x="6520111" y="1968502"/>
              <a:ext cx="319625" cy="189474"/>
            </a:xfrm>
            <a:custGeom>
              <a:avLst/>
              <a:gdLst/>
              <a:ahLst/>
              <a:cxnLst/>
              <a:rect l="l" t="t" r="r" b="b"/>
              <a:pathLst>
                <a:path w="5589" h="3908" extrusionOk="0">
                  <a:moveTo>
                    <a:pt x="2788" y="1"/>
                  </a:moveTo>
                  <a:cubicBezTo>
                    <a:pt x="2672" y="1"/>
                    <a:pt x="2557" y="77"/>
                    <a:pt x="2557" y="228"/>
                  </a:cubicBezTo>
                  <a:lnTo>
                    <a:pt x="2557" y="2047"/>
                  </a:lnTo>
                  <a:lnTo>
                    <a:pt x="1445" y="2047"/>
                  </a:lnTo>
                  <a:cubicBezTo>
                    <a:pt x="1113" y="2047"/>
                    <a:pt x="796" y="2235"/>
                    <a:pt x="637" y="2538"/>
                  </a:cubicBezTo>
                  <a:lnTo>
                    <a:pt x="117" y="3548"/>
                  </a:lnTo>
                  <a:cubicBezTo>
                    <a:pt x="0" y="3733"/>
                    <a:pt x="159" y="3898"/>
                    <a:pt x="319" y="3898"/>
                  </a:cubicBezTo>
                  <a:cubicBezTo>
                    <a:pt x="396" y="3898"/>
                    <a:pt x="474" y="3859"/>
                    <a:pt x="521" y="3765"/>
                  </a:cubicBezTo>
                  <a:lnTo>
                    <a:pt x="1041" y="2754"/>
                  </a:lnTo>
                  <a:cubicBezTo>
                    <a:pt x="1128" y="2610"/>
                    <a:pt x="1286" y="2509"/>
                    <a:pt x="1445" y="2509"/>
                  </a:cubicBezTo>
                  <a:lnTo>
                    <a:pt x="4130" y="2509"/>
                  </a:lnTo>
                  <a:cubicBezTo>
                    <a:pt x="4303" y="2509"/>
                    <a:pt x="4448" y="2610"/>
                    <a:pt x="4534" y="2754"/>
                  </a:cubicBezTo>
                  <a:lnTo>
                    <a:pt x="5068" y="3765"/>
                  </a:lnTo>
                  <a:cubicBezTo>
                    <a:pt x="5112" y="3866"/>
                    <a:pt x="5190" y="3908"/>
                    <a:pt x="5269" y="3908"/>
                  </a:cubicBezTo>
                  <a:cubicBezTo>
                    <a:pt x="5428" y="3908"/>
                    <a:pt x="5588" y="3741"/>
                    <a:pt x="5473" y="3548"/>
                  </a:cubicBezTo>
                  <a:lnTo>
                    <a:pt x="4939" y="2552"/>
                  </a:lnTo>
                  <a:cubicBezTo>
                    <a:pt x="4780" y="2249"/>
                    <a:pt x="4462" y="2061"/>
                    <a:pt x="4130" y="2061"/>
                  </a:cubicBezTo>
                  <a:lnTo>
                    <a:pt x="3019" y="2061"/>
                  </a:lnTo>
                  <a:lnTo>
                    <a:pt x="3019" y="228"/>
                  </a:lnTo>
                  <a:cubicBezTo>
                    <a:pt x="3019" y="77"/>
                    <a:pt x="2903" y="1"/>
                    <a:pt x="2788" y="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6077;p75">
              <a:extLst>
                <a:ext uri="{FF2B5EF4-FFF2-40B4-BE49-F238E27FC236}">
                  <a16:creationId xmlns:a16="http://schemas.microsoft.com/office/drawing/2014/main" id="{89223DF0-59B5-094A-B220-0BA370C689B0}"/>
                </a:ext>
              </a:extLst>
            </p:cNvPr>
            <p:cNvSpPr/>
            <p:nvPr/>
          </p:nvSpPr>
          <p:spPr>
            <a:xfrm>
              <a:off x="6723242" y="1713235"/>
              <a:ext cx="283196" cy="122810"/>
            </a:xfrm>
            <a:custGeom>
              <a:avLst/>
              <a:gdLst/>
              <a:ahLst/>
              <a:cxnLst/>
              <a:rect l="l" t="t" r="r" b="b"/>
              <a:pathLst>
                <a:path w="4952" h="2533" extrusionOk="0">
                  <a:moveTo>
                    <a:pt x="2455" y="1"/>
                  </a:moveTo>
                  <a:cubicBezTo>
                    <a:pt x="2339" y="1"/>
                    <a:pt x="2224" y="80"/>
                    <a:pt x="2224" y="239"/>
                  </a:cubicBezTo>
                  <a:lnTo>
                    <a:pt x="2224" y="1134"/>
                  </a:lnTo>
                  <a:lnTo>
                    <a:pt x="1040" y="1134"/>
                  </a:lnTo>
                  <a:cubicBezTo>
                    <a:pt x="780" y="1134"/>
                    <a:pt x="549" y="1278"/>
                    <a:pt x="434" y="1495"/>
                  </a:cubicBezTo>
                  <a:lnTo>
                    <a:pt x="73" y="2173"/>
                  </a:lnTo>
                  <a:cubicBezTo>
                    <a:pt x="1" y="2274"/>
                    <a:pt x="44" y="2433"/>
                    <a:pt x="174" y="2491"/>
                  </a:cubicBezTo>
                  <a:cubicBezTo>
                    <a:pt x="204" y="2508"/>
                    <a:pt x="238" y="2516"/>
                    <a:pt x="273" y="2516"/>
                  </a:cubicBezTo>
                  <a:cubicBezTo>
                    <a:pt x="353" y="2516"/>
                    <a:pt x="437" y="2471"/>
                    <a:pt x="477" y="2390"/>
                  </a:cubicBezTo>
                  <a:lnTo>
                    <a:pt x="838" y="1726"/>
                  </a:lnTo>
                  <a:cubicBezTo>
                    <a:pt x="881" y="1653"/>
                    <a:pt x="953" y="1596"/>
                    <a:pt x="1040" y="1596"/>
                  </a:cubicBezTo>
                  <a:lnTo>
                    <a:pt x="3869" y="1596"/>
                  </a:lnTo>
                  <a:cubicBezTo>
                    <a:pt x="3956" y="1596"/>
                    <a:pt x="4028" y="1653"/>
                    <a:pt x="4072" y="1726"/>
                  </a:cubicBezTo>
                  <a:lnTo>
                    <a:pt x="4432" y="2390"/>
                  </a:lnTo>
                  <a:cubicBezTo>
                    <a:pt x="4481" y="2491"/>
                    <a:pt x="4562" y="2533"/>
                    <a:pt x="4641" y="2533"/>
                  </a:cubicBezTo>
                  <a:cubicBezTo>
                    <a:pt x="4799" y="2533"/>
                    <a:pt x="4952" y="2370"/>
                    <a:pt x="4837" y="2187"/>
                  </a:cubicBezTo>
                  <a:lnTo>
                    <a:pt x="4476" y="1509"/>
                  </a:lnTo>
                  <a:cubicBezTo>
                    <a:pt x="4360" y="1292"/>
                    <a:pt x="4129" y="1148"/>
                    <a:pt x="3869" y="1148"/>
                  </a:cubicBezTo>
                  <a:lnTo>
                    <a:pt x="2686" y="1148"/>
                  </a:lnTo>
                  <a:lnTo>
                    <a:pt x="2686" y="239"/>
                  </a:lnTo>
                  <a:cubicBezTo>
                    <a:pt x="2686" y="80"/>
                    <a:pt x="2570" y="1"/>
                    <a:pt x="2455" y="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6078;p75">
              <a:extLst>
                <a:ext uri="{FF2B5EF4-FFF2-40B4-BE49-F238E27FC236}">
                  <a16:creationId xmlns:a16="http://schemas.microsoft.com/office/drawing/2014/main" id="{BFFE4506-9E58-3545-91C6-32AB64A3B386}"/>
                </a:ext>
              </a:extLst>
            </p:cNvPr>
            <p:cNvSpPr/>
            <p:nvPr/>
          </p:nvSpPr>
          <p:spPr>
            <a:xfrm>
              <a:off x="6885829" y="1968502"/>
              <a:ext cx="320482" cy="189330"/>
            </a:xfrm>
            <a:custGeom>
              <a:avLst/>
              <a:gdLst/>
              <a:ahLst/>
              <a:cxnLst/>
              <a:rect l="l" t="t" r="r" b="b"/>
              <a:pathLst>
                <a:path w="5604" h="3905" extrusionOk="0">
                  <a:moveTo>
                    <a:pt x="2802" y="1"/>
                  </a:moveTo>
                  <a:cubicBezTo>
                    <a:pt x="2686" y="1"/>
                    <a:pt x="2571" y="77"/>
                    <a:pt x="2571" y="228"/>
                  </a:cubicBezTo>
                  <a:lnTo>
                    <a:pt x="2571" y="2047"/>
                  </a:lnTo>
                  <a:lnTo>
                    <a:pt x="1459" y="2047"/>
                  </a:lnTo>
                  <a:cubicBezTo>
                    <a:pt x="1127" y="2047"/>
                    <a:pt x="810" y="2235"/>
                    <a:pt x="651" y="2538"/>
                  </a:cubicBezTo>
                  <a:lnTo>
                    <a:pt x="117" y="3548"/>
                  </a:lnTo>
                  <a:cubicBezTo>
                    <a:pt x="0" y="3733"/>
                    <a:pt x="165" y="3904"/>
                    <a:pt x="325" y="3904"/>
                  </a:cubicBezTo>
                  <a:cubicBezTo>
                    <a:pt x="402" y="3904"/>
                    <a:pt x="479" y="3864"/>
                    <a:pt x="521" y="3765"/>
                  </a:cubicBezTo>
                  <a:lnTo>
                    <a:pt x="1055" y="2754"/>
                  </a:lnTo>
                  <a:cubicBezTo>
                    <a:pt x="1142" y="2610"/>
                    <a:pt x="1301" y="2509"/>
                    <a:pt x="1459" y="2509"/>
                  </a:cubicBezTo>
                  <a:lnTo>
                    <a:pt x="4144" y="2509"/>
                  </a:lnTo>
                  <a:cubicBezTo>
                    <a:pt x="4303" y="2509"/>
                    <a:pt x="4462" y="2610"/>
                    <a:pt x="4549" y="2754"/>
                  </a:cubicBezTo>
                  <a:lnTo>
                    <a:pt x="5083" y="3765"/>
                  </a:lnTo>
                  <a:cubicBezTo>
                    <a:pt x="5125" y="3864"/>
                    <a:pt x="5202" y="3904"/>
                    <a:pt x="5279" y="3904"/>
                  </a:cubicBezTo>
                  <a:cubicBezTo>
                    <a:pt x="5439" y="3904"/>
                    <a:pt x="5604" y="3733"/>
                    <a:pt x="5487" y="3548"/>
                  </a:cubicBezTo>
                  <a:lnTo>
                    <a:pt x="4953" y="2552"/>
                  </a:lnTo>
                  <a:cubicBezTo>
                    <a:pt x="4794" y="2249"/>
                    <a:pt x="4476" y="2061"/>
                    <a:pt x="4144" y="2061"/>
                  </a:cubicBezTo>
                  <a:lnTo>
                    <a:pt x="3033" y="2061"/>
                  </a:lnTo>
                  <a:lnTo>
                    <a:pt x="3033" y="228"/>
                  </a:lnTo>
                  <a:cubicBezTo>
                    <a:pt x="3033" y="77"/>
                    <a:pt x="2917" y="1"/>
                    <a:pt x="2802" y="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079;p75">
              <a:extLst>
                <a:ext uri="{FF2B5EF4-FFF2-40B4-BE49-F238E27FC236}">
                  <a16:creationId xmlns:a16="http://schemas.microsoft.com/office/drawing/2014/main" id="{06B87ADA-BF97-1F4C-A2F1-9938BDEC0292}"/>
                </a:ext>
              </a:extLst>
            </p:cNvPr>
            <p:cNvSpPr/>
            <p:nvPr/>
          </p:nvSpPr>
          <p:spPr>
            <a:xfrm>
              <a:off x="6766992" y="1560317"/>
              <a:ext cx="156924" cy="130907"/>
            </a:xfrm>
            <a:custGeom>
              <a:avLst/>
              <a:gdLst/>
              <a:ahLst/>
              <a:cxnLst/>
              <a:rect l="l" t="t" r="r" b="b"/>
              <a:pathLst>
                <a:path w="2744" h="2700" extrusionOk="0">
                  <a:moveTo>
                    <a:pt x="1300" y="0"/>
                  </a:moveTo>
                  <a:lnTo>
                    <a:pt x="1300" y="0"/>
                  </a:lnTo>
                  <a:cubicBezTo>
                    <a:pt x="391" y="260"/>
                    <a:pt x="1" y="1314"/>
                    <a:pt x="520" y="2079"/>
                  </a:cubicBezTo>
                  <a:cubicBezTo>
                    <a:pt x="786" y="2489"/>
                    <a:pt x="1224" y="2700"/>
                    <a:pt x="1665" y="2700"/>
                  </a:cubicBezTo>
                  <a:cubicBezTo>
                    <a:pt x="2063" y="2700"/>
                    <a:pt x="2463" y="2529"/>
                    <a:pt x="2744" y="2180"/>
                  </a:cubicBezTo>
                  <a:lnTo>
                    <a:pt x="2744" y="2180"/>
                  </a:lnTo>
                  <a:cubicBezTo>
                    <a:pt x="2614" y="2223"/>
                    <a:pt x="2484" y="2238"/>
                    <a:pt x="2368" y="2238"/>
                  </a:cubicBezTo>
                  <a:cubicBezTo>
                    <a:pt x="1213" y="2238"/>
                    <a:pt x="564" y="895"/>
                    <a:pt x="130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6080;p75">
              <a:extLst>
                <a:ext uri="{FF2B5EF4-FFF2-40B4-BE49-F238E27FC236}">
                  <a16:creationId xmlns:a16="http://schemas.microsoft.com/office/drawing/2014/main" id="{DC137DDE-62D1-F14E-81CB-1DE1B3BEF158}"/>
                </a:ext>
              </a:extLst>
            </p:cNvPr>
            <p:cNvSpPr/>
            <p:nvPr/>
          </p:nvSpPr>
          <p:spPr>
            <a:xfrm>
              <a:off x="6627511" y="1857038"/>
              <a:ext cx="104082" cy="88969"/>
            </a:xfrm>
            <a:custGeom>
              <a:avLst/>
              <a:gdLst/>
              <a:ahLst/>
              <a:cxnLst/>
              <a:rect l="l" t="t" r="r" b="b"/>
              <a:pathLst>
                <a:path w="1820" h="1835" extrusionOk="0">
                  <a:moveTo>
                    <a:pt x="910" y="1"/>
                  </a:moveTo>
                  <a:cubicBezTo>
                    <a:pt x="404" y="1"/>
                    <a:pt x="0" y="420"/>
                    <a:pt x="0" y="925"/>
                  </a:cubicBezTo>
                  <a:cubicBezTo>
                    <a:pt x="0" y="1430"/>
                    <a:pt x="404" y="1834"/>
                    <a:pt x="910" y="1834"/>
                  </a:cubicBezTo>
                  <a:cubicBezTo>
                    <a:pt x="1415" y="1834"/>
                    <a:pt x="1819" y="1430"/>
                    <a:pt x="1819" y="925"/>
                  </a:cubicBezTo>
                  <a:cubicBezTo>
                    <a:pt x="1819" y="420"/>
                    <a:pt x="1415" y="1"/>
                    <a:pt x="910" y="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6081;p75">
              <a:extLst>
                <a:ext uri="{FF2B5EF4-FFF2-40B4-BE49-F238E27FC236}">
                  <a16:creationId xmlns:a16="http://schemas.microsoft.com/office/drawing/2014/main" id="{F971C02E-F329-4E4B-B3D7-965F80A75E02}"/>
                </a:ext>
              </a:extLst>
            </p:cNvPr>
            <p:cNvSpPr/>
            <p:nvPr/>
          </p:nvSpPr>
          <p:spPr>
            <a:xfrm>
              <a:off x="6615100" y="1859171"/>
              <a:ext cx="104882" cy="87028"/>
            </a:xfrm>
            <a:custGeom>
              <a:avLst/>
              <a:gdLst/>
              <a:ahLst/>
              <a:cxnLst/>
              <a:rect l="l" t="t" r="r" b="b"/>
              <a:pathLst>
                <a:path w="1834" h="1795" extrusionOk="0">
                  <a:moveTo>
                    <a:pt x="867" y="0"/>
                  </a:moveTo>
                  <a:lnTo>
                    <a:pt x="867" y="0"/>
                  </a:lnTo>
                  <a:cubicBezTo>
                    <a:pt x="261" y="159"/>
                    <a:pt x="1" y="866"/>
                    <a:pt x="347" y="1386"/>
                  </a:cubicBezTo>
                  <a:cubicBezTo>
                    <a:pt x="528" y="1657"/>
                    <a:pt x="818" y="1795"/>
                    <a:pt x="1110" y="1795"/>
                  </a:cubicBezTo>
                  <a:cubicBezTo>
                    <a:pt x="1378" y="1795"/>
                    <a:pt x="1647" y="1679"/>
                    <a:pt x="1834" y="1444"/>
                  </a:cubicBezTo>
                  <a:lnTo>
                    <a:pt x="1834" y="1444"/>
                  </a:lnTo>
                  <a:cubicBezTo>
                    <a:pt x="1747" y="1473"/>
                    <a:pt x="1675" y="1487"/>
                    <a:pt x="1589" y="1487"/>
                  </a:cubicBezTo>
                  <a:cubicBezTo>
                    <a:pt x="1582" y="1487"/>
                    <a:pt x="1576" y="1487"/>
                    <a:pt x="1570" y="1487"/>
                  </a:cubicBezTo>
                  <a:cubicBezTo>
                    <a:pt x="802" y="1487"/>
                    <a:pt x="380" y="602"/>
                    <a:pt x="867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082;p75">
              <a:extLst>
                <a:ext uri="{FF2B5EF4-FFF2-40B4-BE49-F238E27FC236}">
                  <a16:creationId xmlns:a16="http://schemas.microsoft.com/office/drawing/2014/main" id="{CD76E33C-53F6-514C-812F-267C35A0E24A}"/>
                </a:ext>
              </a:extLst>
            </p:cNvPr>
            <p:cNvSpPr/>
            <p:nvPr/>
          </p:nvSpPr>
          <p:spPr>
            <a:xfrm>
              <a:off x="6993226" y="1857038"/>
              <a:ext cx="104882" cy="88969"/>
            </a:xfrm>
            <a:custGeom>
              <a:avLst/>
              <a:gdLst/>
              <a:ahLst/>
              <a:cxnLst/>
              <a:rect l="l" t="t" r="r" b="b"/>
              <a:pathLst>
                <a:path w="1834" h="1835" extrusionOk="0">
                  <a:moveTo>
                    <a:pt x="924" y="1"/>
                  </a:moveTo>
                  <a:cubicBezTo>
                    <a:pt x="419" y="1"/>
                    <a:pt x="0" y="420"/>
                    <a:pt x="0" y="925"/>
                  </a:cubicBezTo>
                  <a:cubicBezTo>
                    <a:pt x="0" y="1430"/>
                    <a:pt x="419" y="1834"/>
                    <a:pt x="924" y="1834"/>
                  </a:cubicBezTo>
                  <a:cubicBezTo>
                    <a:pt x="1429" y="1834"/>
                    <a:pt x="1833" y="1430"/>
                    <a:pt x="1833" y="925"/>
                  </a:cubicBezTo>
                  <a:cubicBezTo>
                    <a:pt x="1833" y="420"/>
                    <a:pt x="1429" y="1"/>
                    <a:pt x="924" y="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083;p75">
              <a:extLst>
                <a:ext uri="{FF2B5EF4-FFF2-40B4-BE49-F238E27FC236}">
                  <a16:creationId xmlns:a16="http://schemas.microsoft.com/office/drawing/2014/main" id="{2E1B6A11-7DC8-F042-8580-DCCA82133A5A}"/>
                </a:ext>
              </a:extLst>
            </p:cNvPr>
            <p:cNvSpPr/>
            <p:nvPr/>
          </p:nvSpPr>
          <p:spPr>
            <a:xfrm>
              <a:off x="6981675" y="1859171"/>
              <a:ext cx="104882" cy="87028"/>
            </a:xfrm>
            <a:custGeom>
              <a:avLst/>
              <a:gdLst/>
              <a:ahLst/>
              <a:cxnLst/>
              <a:rect l="l" t="t" r="r" b="b"/>
              <a:pathLst>
                <a:path w="1834" h="1795" extrusionOk="0">
                  <a:moveTo>
                    <a:pt x="866" y="0"/>
                  </a:moveTo>
                  <a:cubicBezTo>
                    <a:pt x="260" y="159"/>
                    <a:pt x="0" y="866"/>
                    <a:pt x="346" y="1386"/>
                  </a:cubicBezTo>
                  <a:cubicBezTo>
                    <a:pt x="527" y="1657"/>
                    <a:pt x="818" y="1795"/>
                    <a:pt x="1110" y="1795"/>
                  </a:cubicBezTo>
                  <a:cubicBezTo>
                    <a:pt x="1378" y="1795"/>
                    <a:pt x="1647" y="1679"/>
                    <a:pt x="1833" y="1444"/>
                  </a:cubicBezTo>
                  <a:lnTo>
                    <a:pt x="1833" y="1444"/>
                  </a:lnTo>
                  <a:cubicBezTo>
                    <a:pt x="1747" y="1473"/>
                    <a:pt x="1660" y="1487"/>
                    <a:pt x="1588" y="1487"/>
                  </a:cubicBezTo>
                  <a:cubicBezTo>
                    <a:pt x="1582" y="1487"/>
                    <a:pt x="1575" y="1487"/>
                    <a:pt x="1569" y="1487"/>
                  </a:cubicBezTo>
                  <a:cubicBezTo>
                    <a:pt x="802" y="1487"/>
                    <a:pt x="379" y="602"/>
                    <a:pt x="866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6084;p75">
              <a:extLst>
                <a:ext uri="{FF2B5EF4-FFF2-40B4-BE49-F238E27FC236}">
                  <a16:creationId xmlns:a16="http://schemas.microsoft.com/office/drawing/2014/main" id="{BEDB93DB-7640-0A4D-B5FE-F501B8EF5D3F}"/>
                </a:ext>
              </a:extLst>
            </p:cNvPr>
            <p:cNvSpPr/>
            <p:nvPr/>
          </p:nvSpPr>
          <p:spPr>
            <a:xfrm>
              <a:off x="6457432" y="2179019"/>
              <a:ext cx="78462" cy="66520"/>
            </a:xfrm>
            <a:custGeom>
              <a:avLst/>
              <a:gdLst/>
              <a:ahLst/>
              <a:cxnLst/>
              <a:rect l="l" t="t" r="r" b="b"/>
              <a:pathLst>
                <a:path w="1372" h="1372" extrusionOk="0">
                  <a:moveTo>
                    <a:pt x="679" y="0"/>
                  </a:moveTo>
                  <a:cubicBezTo>
                    <a:pt x="304" y="0"/>
                    <a:pt x="0" y="303"/>
                    <a:pt x="0" y="693"/>
                  </a:cubicBezTo>
                  <a:cubicBezTo>
                    <a:pt x="0" y="1068"/>
                    <a:pt x="304" y="1372"/>
                    <a:pt x="679" y="1372"/>
                  </a:cubicBezTo>
                  <a:cubicBezTo>
                    <a:pt x="1054" y="1372"/>
                    <a:pt x="1372" y="1068"/>
                    <a:pt x="1372" y="693"/>
                  </a:cubicBezTo>
                  <a:cubicBezTo>
                    <a:pt x="1372" y="303"/>
                    <a:pt x="1054" y="0"/>
                    <a:pt x="679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6085;p75">
              <a:extLst>
                <a:ext uri="{FF2B5EF4-FFF2-40B4-BE49-F238E27FC236}">
                  <a16:creationId xmlns:a16="http://schemas.microsoft.com/office/drawing/2014/main" id="{E97E4704-A6FC-4241-BAF7-B112D3341770}"/>
                </a:ext>
              </a:extLst>
            </p:cNvPr>
            <p:cNvSpPr/>
            <p:nvPr/>
          </p:nvSpPr>
          <p:spPr>
            <a:xfrm>
              <a:off x="6448340" y="2180425"/>
              <a:ext cx="78519" cy="6516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650" y="0"/>
                  </a:moveTo>
                  <a:lnTo>
                    <a:pt x="650" y="0"/>
                  </a:lnTo>
                  <a:cubicBezTo>
                    <a:pt x="188" y="116"/>
                    <a:pt x="1" y="650"/>
                    <a:pt x="246" y="1039"/>
                  </a:cubicBezTo>
                  <a:cubicBezTo>
                    <a:pt x="381" y="1242"/>
                    <a:pt x="602" y="1343"/>
                    <a:pt x="823" y="1343"/>
                  </a:cubicBezTo>
                  <a:cubicBezTo>
                    <a:pt x="1028" y="1343"/>
                    <a:pt x="1233" y="1256"/>
                    <a:pt x="1372" y="1083"/>
                  </a:cubicBezTo>
                  <a:lnTo>
                    <a:pt x="1372" y="1083"/>
                  </a:lnTo>
                  <a:cubicBezTo>
                    <a:pt x="1300" y="1097"/>
                    <a:pt x="1242" y="1112"/>
                    <a:pt x="1184" y="1112"/>
                  </a:cubicBezTo>
                  <a:cubicBezTo>
                    <a:pt x="1178" y="1112"/>
                    <a:pt x="1172" y="1112"/>
                    <a:pt x="1166" y="1112"/>
                  </a:cubicBezTo>
                  <a:cubicBezTo>
                    <a:pt x="600" y="1112"/>
                    <a:pt x="279" y="443"/>
                    <a:pt x="65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6086;p75">
              <a:extLst>
                <a:ext uri="{FF2B5EF4-FFF2-40B4-BE49-F238E27FC236}">
                  <a16:creationId xmlns:a16="http://schemas.microsoft.com/office/drawing/2014/main" id="{C3FF47AA-2389-4C4A-A909-2CFAF09EAF64}"/>
                </a:ext>
              </a:extLst>
            </p:cNvPr>
            <p:cNvSpPr/>
            <p:nvPr/>
          </p:nvSpPr>
          <p:spPr>
            <a:xfrm>
              <a:off x="6823150" y="2179019"/>
              <a:ext cx="78462" cy="66520"/>
            </a:xfrm>
            <a:custGeom>
              <a:avLst/>
              <a:gdLst/>
              <a:ahLst/>
              <a:cxnLst/>
              <a:rect l="l" t="t" r="r" b="b"/>
              <a:pathLst>
                <a:path w="1372" h="1372" extrusionOk="0">
                  <a:moveTo>
                    <a:pt x="693" y="0"/>
                  </a:moveTo>
                  <a:cubicBezTo>
                    <a:pt x="318" y="0"/>
                    <a:pt x="0" y="303"/>
                    <a:pt x="0" y="693"/>
                  </a:cubicBezTo>
                  <a:cubicBezTo>
                    <a:pt x="0" y="1068"/>
                    <a:pt x="318" y="1372"/>
                    <a:pt x="693" y="1372"/>
                  </a:cubicBezTo>
                  <a:cubicBezTo>
                    <a:pt x="1069" y="1372"/>
                    <a:pt x="1372" y="1068"/>
                    <a:pt x="1372" y="693"/>
                  </a:cubicBezTo>
                  <a:cubicBezTo>
                    <a:pt x="1372" y="303"/>
                    <a:pt x="1069" y="0"/>
                    <a:pt x="693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6087;p75">
              <a:extLst>
                <a:ext uri="{FF2B5EF4-FFF2-40B4-BE49-F238E27FC236}">
                  <a16:creationId xmlns:a16="http://schemas.microsoft.com/office/drawing/2014/main" id="{F84121AD-6505-5447-A5BD-AEBBA1C7DC7D}"/>
                </a:ext>
              </a:extLst>
            </p:cNvPr>
            <p:cNvSpPr/>
            <p:nvPr/>
          </p:nvSpPr>
          <p:spPr>
            <a:xfrm>
              <a:off x="6814058" y="2180425"/>
              <a:ext cx="78462" cy="65162"/>
            </a:xfrm>
            <a:custGeom>
              <a:avLst/>
              <a:gdLst/>
              <a:ahLst/>
              <a:cxnLst/>
              <a:rect l="l" t="t" r="r" b="b"/>
              <a:pathLst>
                <a:path w="1372" h="1344" extrusionOk="0">
                  <a:moveTo>
                    <a:pt x="650" y="0"/>
                  </a:moveTo>
                  <a:lnTo>
                    <a:pt x="650" y="0"/>
                  </a:lnTo>
                  <a:cubicBezTo>
                    <a:pt x="203" y="116"/>
                    <a:pt x="1" y="650"/>
                    <a:pt x="260" y="1039"/>
                  </a:cubicBezTo>
                  <a:cubicBezTo>
                    <a:pt x="395" y="1242"/>
                    <a:pt x="612" y="1343"/>
                    <a:pt x="830" y="1343"/>
                  </a:cubicBezTo>
                  <a:cubicBezTo>
                    <a:pt x="1031" y="1343"/>
                    <a:pt x="1233" y="1256"/>
                    <a:pt x="1372" y="1083"/>
                  </a:cubicBezTo>
                  <a:lnTo>
                    <a:pt x="1372" y="1083"/>
                  </a:lnTo>
                  <a:cubicBezTo>
                    <a:pt x="1314" y="1097"/>
                    <a:pt x="1257" y="1112"/>
                    <a:pt x="1199" y="1112"/>
                  </a:cubicBezTo>
                  <a:cubicBezTo>
                    <a:pt x="1193" y="1112"/>
                    <a:pt x="1187" y="1112"/>
                    <a:pt x="1181" y="1112"/>
                  </a:cubicBezTo>
                  <a:cubicBezTo>
                    <a:pt x="614" y="1112"/>
                    <a:pt x="293" y="443"/>
                    <a:pt x="65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6088;p75">
              <a:extLst>
                <a:ext uri="{FF2B5EF4-FFF2-40B4-BE49-F238E27FC236}">
                  <a16:creationId xmlns:a16="http://schemas.microsoft.com/office/drawing/2014/main" id="{9BD7E5A2-0D58-E74C-942B-E01CAB46193C}"/>
                </a:ext>
              </a:extLst>
            </p:cNvPr>
            <p:cNvSpPr/>
            <p:nvPr/>
          </p:nvSpPr>
          <p:spPr>
            <a:xfrm>
              <a:off x="7189668" y="2179019"/>
              <a:ext cx="78519" cy="66520"/>
            </a:xfrm>
            <a:custGeom>
              <a:avLst/>
              <a:gdLst/>
              <a:ahLst/>
              <a:cxnLst/>
              <a:rect l="l" t="t" r="r" b="b"/>
              <a:pathLst>
                <a:path w="1373" h="1372" extrusionOk="0">
                  <a:moveTo>
                    <a:pt x="694" y="0"/>
                  </a:moveTo>
                  <a:cubicBezTo>
                    <a:pt x="318" y="0"/>
                    <a:pt x="1" y="303"/>
                    <a:pt x="1" y="693"/>
                  </a:cubicBezTo>
                  <a:cubicBezTo>
                    <a:pt x="1" y="1068"/>
                    <a:pt x="318" y="1372"/>
                    <a:pt x="694" y="1372"/>
                  </a:cubicBezTo>
                  <a:cubicBezTo>
                    <a:pt x="1069" y="1372"/>
                    <a:pt x="1372" y="1068"/>
                    <a:pt x="1372" y="693"/>
                  </a:cubicBezTo>
                  <a:cubicBezTo>
                    <a:pt x="1372" y="303"/>
                    <a:pt x="1069" y="0"/>
                    <a:pt x="694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6089;p75">
              <a:extLst>
                <a:ext uri="{FF2B5EF4-FFF2-40B4-BE49-F238E27FC236}">
                  <a16:creationId xmlns:a16="http://schemas.microsoft.com/office/drawing/2014/main" id="{E6A460CE-AB31-2C47-8F2A-5021B7E0D2BF}"/>
                </a:ext>
              </a:extLst>
            </p:cNvPr>
            <p:cNvSpPr/>
            <p:nvPr/>
          </p:nvSpPr>
          <p:spPr>
            <a:xfrm>
              <a:off x="7180576" y="2180425"/>
              <a:ext cx="78519" cy="6516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651" y="0"/>
                  </a:moveTo>
                  <a:cubicBezTo>
                    <a:pt x="203" y="116"/>
                    <a:pt x="1" y="650"/>
                    <a:pt x="261" y="1039"/>
                  </a:cubicBezTo>
                  <a:cubicBezTo>
                    <a:pt x="396" y="1242"/>
                    <a:pt x="612" y="1343"/>
                    <a:pt x="830" y="1343"/>
                  </a:cubicBezTo>
                  <a:cubicBezTo>
                    <a:pt x="1031" y="1343"/>
                    <a:pt x="1234" y="1256"/>
                    <a:pt x="1372" y="1083"/>
                  </a:cubicBezTo>
                  <a:lnTo>
                    <a:pt x="1372" y="1083"/>
                  </a:lnTo>
                  <a:cubicBezTo>
                    <a:pt x="1315" y="1097"/>
                    <a:pt x="1257" y="1112"/>
                    <a:pt x="1199" y="1112"/>
                  </a:cubicBezTo>
                  <a:cubicBezTo>
                    <a:pt x="1193" y="1112"/>
                    <a:pt x="1187" y="1112"/>
                    <a:pt x="1181" y="1112"/>
                  </a:cubicBezTo>
                  <a:cubicBezTo>
                    <a:pt x="601" y="1112"/>
                    <a:pt x="293" y="443"/>
                    <a:pt x="651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Right Arrow 71">
            <a:extLst>
              <a:ext uri="{FF2B5EF4-FFF2-40B4-BE49-F238E27FC236}">
                <a16:creationId xmlns:a16="http://schemas.microsoft.com/office/drawing/2014/main" id="{A69F3A76-86D2-9D42-A588-EB0C1B3C5596}"/>
              </a:ext>
            </a:extLst>
          </p:cNvPr>
          <p:cNvSpPr/>
          <p:nvPr/>
        </p:nvSpPr>
        <p:spPr>
          <a:xfrm>
            <a:off x="7243457" y="1968404"/>
            <a:ext cx="366661" cy="324602"/>
          </a:xfrm>
          <a:prstGeom prst="rightArrow">
            <a:avLst/>
          </a:prstGeom>
          <a:solidFill>
            <a:srgbClr val="2F5DC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202885-A691-47AE-8D8F-24A4EF6DD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954" y="799940"/>
            <a:ext cx="3067800" cy="4122580"/>
          </a:xfrm>
        </p:spPr>
        <p:txBody>
          <a:bodyPr/>
          <a:lstStyle/>
          <a:p>
            <a:r>
              <a:rPr lang="en-US" dirty="0" err="1"/>
              <a:t>TextBlob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VaderSentiment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E8A393-BBE3-402F-9778-67BD952CB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117" y="3125633"/>
            <a:ext cx="1309767" cy="1272399"/>
          </a:xfrm>
          <a:prstGeom prst="rect">
            <a:avLst/>
          </a:prstGeom>
        </p:spPr>
      </p:pic>
      <p:pic>
        <p:nvPicPr>
          <p:cNvPr id="41" name="Picture 40" descr="A picture containing text, gear&#10;&#10;Description automatically generated">
            <a:extLst>
              <a:ext uri="{FF2B5EF4-FFF2-40B4-BE49-F238E27FC236}">
                <a16:creationId xmlns:a16="http://schemas.microsoft.com/office/drawing/2014/main" id="{C6881E4D-01F3-404C-A27A-CDA1C08CF8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935" b="26444"/>
          <a:stretch/>
        </p:blipFill>
        <p:spPr>
          <a:xfrm>
            <a:off x="682954" y="1272540"/>
            <a:ext cx="1746953" cy="1136317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137ECC7-ECD1-4761-B61B-7828A58AE032}"/>
              </a:ext>
            </a:extLst>
          </p:cNvPr>
          <p:cNvSpPr txBox="1"/>
          <p:nvPr/>
        </p:nvSpPr>
        <p:spPr>
          <a:xfrm>
            <a:off x="4285137" y="1447392"/>
            <a:ext cx="1817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Fredoka One"/>
                <a:sym typeface="Fredoka One"/>
              </a:rPr>
              <a:t>Tweets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9E130BB-C46A-47D4-A2CF-DA3B28B97D5D}"/>
              </a:ext>
            </a:extLst>
          </p:cNvPr>
          <p:cNvSpPr txBox="1"/>
          <p:nvPr/>
        </p:nvSpPr>
        <p:spPr>
          <a:xfrm>
            <a:off x="5755607" y="1101005"/>
            <a:ext cx="1817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Fredoka One"/>
                <a:sym typeface="Fredoka One"/>
              </a:rPr>
              <a:t>NLP Models</a:t>
            </a:r>
          </a:p>
        </p:txBody>
      </p:sp>
    </p:spTree>
    <p:extLst>
      <p:ext uri="{BB962C8B-B14F-4D97-AF65-F5344CB8AC3E}">
        <p14:creationId xmlns:p14="http://schemas.microsoft.com/office/powerpoint/2010/main" val="600288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3254093" y="3183149"/>
            <a:ext cx="359233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IN" sz="2800" dirty="0"/>
              <a:t>Modelling</a:t>
            </a:r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 idx="2"/>
          </p:nvPr>
        </p:nvSpPr>
        <p:spPr>
          <a:xfrm>
            <a:off x="2092271" y="2150850"/>
            <a:ext cx="98302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039" name="Google Shape;1039;p48"/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1040" name="Google Shape;1040;p48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10470;p71">
            <a:extLst>
              <a:ext uri="{FF2B5EF4-FFF2-40B4-BE49-F238E27FC236}">
                <a16:creationId xmlns:a16="http://schemas.microsoft.com/office/drawing/2014/main" id="{E48461EE-75E5-41C5-BB58-B17FA4FAA7D0}"/>
              </a:ext>
            </a:extLst>
          </p:cNvPr>
          <p:cNvGrpSpPr/>
          <p:nvPr/>
        </p:nvGrpSpPr>
        <p:grpSpPr>
          <a:xfrm>
            <a:off x="4304371" y="1635512"/>
            <a:ext cx="1653989" cy="1543059"/>
            <a:chOff x="7992065" y="1971904"/>
            <a:chExt cx="351621" cy="348103"/>
          </a:xfrm>
        </p:grpSpPr>
        <p:sp>
          <p:nvSpPr>
            <p:cNvPr id="61" name="Google Shape;10471;p71">
              <a:extLst>
                <a:ext uri="{FF2B5EF4-FFF2-40B4-BE49-F238E27FC236}">
                  <a16:creationId xmlns:a16="http://schemas.microsoft.com/office/drawing/2014/main" id="{FF7D2D73-E452-4123-A8D6-E819C3182255}"/>
                </a:ext>
              </a:extLst>
            </p:cNvPr>
            <p:cNvSpPr/>
            <p:nvPr/>
          </p:nvSpPr>
          <p:spPr>
            <a:xfrm>
              <a:off x="8136074" y="1971904"/>
              <a:ext cx="67383" cy="67383"/>
            </a:xfrm>
            <a:custGeom>
              <a:avLst/>
              <a:gdLst/>
              <a:ahLst/>
              <a:cxnLst/>
              <a:rect l="l" t="t" r="r" b="b"/>
              <a:pathLst>
                <a:path w="2566" h="2566" extrusionOk="0">
                  <a:moveTo>
                    <a:pt x="1283" y="1"/>
                  </a:moveTo>
                  <a:cubicBezTo>
                    <a:pt x="565" y="1"/>
                    <a:pt x="1" y="575"/>
                    <a:pt x="1" y="1283"/>
                  </a:cubicBezTo>
                  <a:cubicBezTo>
                    <a:pt x="1" y="1992"/>
                    <a:pt x="565" y="2566"/>
                    <a:pt x="1283" y="2566"/>
                  </a:cubicBezTo>
                  <a:cubicBezTo>
                    <a:pt x="1991" y="2566"/>
                    <a:pt x="2566" y="1992"/>
                    <a:pt x="2566" y="1283"/>
                  </a:cubicBezTo>
                  <a:cubicBezTo>
                    <a:pt x="2566" y="575"/>
                    <a:pt x="1991" y="1"/>
                    <a:pt x="128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472;p71">
              <a:extLst>
                <a:ext uri="{FF2B5EF4-FFF2-40B4-BE49-F238E27FC236}">
                  <a16:creationId xmlns:a16="http://schemas.microsoft.com/office/drawing/2014/main" id="{067DAD87-87F3-4766-91E5-EDEB44B92804}"/>
                </a:ext>
              </a:extLst>
            </p:cNvPr>
            <p:cNvSpPr/>
            <p:nvPr/>
          </p:nvSpPr>
          <p:spPr>
            <a:xfrm>
              <a:off x="8022552" y="2180014"/>
              <a:ext cx="137025" cy="95376"/>
            </a:xfrm>
            <a:custGeom>
              <a:avLst/>
              <a:gdLst/>
              <a:ahLst/>
              <a:cxnLst/>
              <a:rect l="l" t="t" r="r" b="b"/>
              <a:pathLst>
                <a:path w="5218" h="3632" extrusionOk="0">
                  <a:moveTo>
                    <a:pt x="2609" y="0"/>
                  </a:moveTo>
                  <a:cubicBezTo>
                    <a:pt x="2508" y="0"/>
                    <a:pt x="2405" y="67"/>
                    <a:pt x="2391" y="201"/>
                  </a:cubicBezTo>
                  <a:lnTo>
                    <a:pt x="2391" y="1905"/>
                  </a:lnTo>
                  <a:lnTo>
                    <a:pt x="1357" y="1905"/>
                  </a:lnTo>
                  <a:cubicBezTo>
                    <a:pt x="1041" y="1905"/>
                    <a:pt x="754" y="2086"/>
                    <a:pt x="601" y="2364"/>
                  </a:cubicBezTo>
                  <a:lnTo>
                    <a:pt x="103" y="3302"/>
                  </a:lnTo>
                  <a:cubicBezTo>
                    <a:pt x="0" y="3475"/>
                    <a:pt x="152" y="3632"/>
                    <a:pt x="301" y="3632"/>
                  </a:cubicBezTo>
                  <a:cubicBezTo>
                    <a:pt x="373" y="3632"/>
                    <a:pt x="445" y="3594"/>
                    <a:pt x="486" y="3503"/>
                  </a:cubicBezTo>
                  <a:lnTo>
                    <a:pt x="984" y="2565"/>
                  </a:lnTo>
                  <a:cubicBezTo>
                    <a:pt x="1051" y="2421"/>
                    <a:pt x="1204" y="2335"/>
                    <a:pt x="1357" y="2335"/>
                  </a:cubicBezTo>
                  <a:lnTo>
                    <a:pt x="3855" y="2335"/>
                  </a:lnTo>
                  <a:cubicBezTo>
                    <a:pt x="4017" y="2335"/>
                    <a:pt x="4161" y="2421"/>
                    <a:pt x="4238" y="2565"/>
                  </a:cubicBezTo>
                  <a:lnTo>
                    <a:pt x="4735" y="3503"/>
                  </a:lnTo>
                  <a:cubicBezTo>
                    <a:pt x="4776" y="3594"/>
                    <a:pt x="4848" y="3632"/>
                    <a:pt x="4920" y="3632"/>
                  </a:cubicBezTo>
                  <a:cubicBezTo>
                    <a:pt x="5068" y="3632"/>
                    <a:pt x="5218" y="3475"/>
                    <a:pt x="5108" y="3302"/>
                  </a:cubicBezTo>
                  <a:lnTo>
                    <a:pt x="4620" y="2364"/>
                  </a:lnTo>
                  <a:cubicBezTo>
                    <a:pt x="4467" y="2086"/>
                    <a:pt x="4180" y="1905"/>
                    <a:pt x="3864" y="1905"/>
                  </a:cubicBezTo>
                  <a:lnTo>
                    <a:pt x="2821" y="1905"/>
                  </a:lnTo>
                  <a:lnTo>
                    <a:pt x="2821" y="201"/>
                  </a:lnTo>
                  <a:cubicBezTo>
                    <a:pt x="2812" y="67"/>
                    <a:pt x="2711" y="0"/>
                    <a:pt x="2609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473;p71">
              <a:extLst>
                <a:ext uri="{FF2B5EF4-FFF2-40B4-BE49-F238E27FC236}">
                  <a16:creationId xmlns:a16="http://schemas.microsoft.com/office/drawing/2014/main" id="{77EC4F34-D2AE-40E5-89B9-3A6803E507FF}"/>
                </a:ext>
              </a:extLst>
            </p:cNvPr>
            <p:cNvSpPr/>
            <p:nvPr/>
          </p:nvSpPr>
          <p:spPr>
            <a:xfrm>
              <a:off x="8109946" y="2050080"/>
              <a:ext cx="120849" cy="62604"/>
            </a:xfrm>
            <a:custGeom>
              <a:avLst/>
              <a:gdLst/>
              <a:ahLst/>
              <a:cxnLst/>
              <a:rect l="l" t="t" r="r" b="b"/>
              <a:pathLst>
                <a:path w="4602" h="2384" extrusionOk="0">
                  <a:moveTo>
                    <a:pt x="2273" y="0"/>
                  </a:moveTo>
                  <a:cubicBezTo>
                    <a:pt x="2161" y="0"/>
                    <a:pt x="2048" y="77"/>
                    <a:pt x="2058" y="230"/>
                  </a:cubicBezTo>
                  <a:lnTo>
                    <a:pt x="2058" y="1082"/>
                  </a:lnTo>
                  <a:lnTo>
                    <a:pt x="948" y="1082"/>
                  </a:lnTo>
                  <a:cubicBezTo>
                    <a:pt x="718" y="1082"/>
                    <a:pt x="498" y="1216"/>
                    <a:pt x="383" y="1426"/>
                  </a:cubicBezTo>
                  <a:lnTo>
                    <a:pt x="58" y="2058"/>
                  </a:lnTo>
                  <a:cubicBezTo>
                    <a:pt x="0" y="2163"/>
                    <a:pt x="39" y="2288"/>
                    <a:pt x="144" y="2345"/>
                  </a:cubicBezTo>
                  <a:cubicBezTo>
                    <a:pt x="175" y="2362"/>
                    <a:pt x="208" y="2370"/>
                    <a:pt x="240" y="2370"/>
                  </a:cubicBezTo>
                  <a:cubicBezTo>
                    <a:pt x="317" y="2370"/>
                    <a:pt x="391" y="2326"/>
                    <a:pt x="431" y="2259"/>
                  </a:cubicBezTo>
                  <a:lnTo>
                    <a:pt x="766" y="1627"/>
                  </a:lnTo>
                  <a:cubicBezTo>
                    <a:pt x="795" y="1551"/>
                    <a:pt x="871" y="1512"/>
                    <a:pt x="948" y="1512"/>
                  </a:cubicBezTo>
                  <a:lnTo>
                    <a:pt x="3599" y="1512"/>
                  </a:lnTo>
                  <a:cubicBezTo>
                    <a:pt x="3675" y="1512"/>
                    <a:pt x="3752" y="1551"/>
                    <a:pt x="3781" y="1627"/>
                  </a:cubicBezTo>
                  <a:lnTo>
                    <a:pt x="4116" y="2259"/>
                  </a:lnTo>
                  <a:cubicBezTo>
                    <a:pt x="4157" y="2347"/>
                    <a:pt x="4228" y="2383"/>
                    <a:pt x="4301" y="2383"/>
                  </a:cubicBezTo>
                  <a:cubicBezTo>
                    <a:pt x="4450" y="2383"/>
                    <a:pt x="4601" y="2231"/>
                    <a:pt x="4498" y="2058"/>
                  </a:cubicBezTo>
                  <a:lnTo>
                    <a:pt x="4163" y="1426"/>
                  </a:lnTo>
                  <a:cubicBezTo>
                    <a:pt x="4049" y="1216"/>
                    <a:pt x="3838" y="1082"/>
                    <a:pt x="3599" y="1082"/>
                  </a:cubicBezTo>
                  <a:lnTo>
                    <a:pt x="2489" y="1082"/>
                  </a:lnTo>
                  <a:lnTo>
                    <a:pt x="2489" y="230"/>
                  </a:lnTo>
                  <a:cubicBezTo>
                    <a:pt x="2498" y="77"/>
                    <a:pt x="2386" y="0"/>
                    <a:pt x="2273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474;p71">
              <a:extLst>
                <a:ext uri="{FF2B5EF4-FFF2-40B4-BE49-F238E27FC236}">
                  <a16:creationId xmlns:a16="http://schemas.microsoft.com/office/drawing/2014/main" id="{911A8FB8-947C-465B-B372-0D41EB288548}"/>
                </a:ext>
              </a:extLst>
            </p:cNvPr>
            <p:cNvSpPr/>
            <p:nvPr/>
          </p:nvSpPr>
          <p:spPr>
            <a:xfrm>
              <a:off x="8179613" y="2180014"/>
              <a:ext cx="137130" cy="95376"/>
            </a:xfrm>
            <a:custGeom>
              <a:avLst/>
              <a:gdLst/>
              <a:ahLst/>
              <a:cxnLst/>
              <a:rect l="l" t="t" r="r" b="b"/>
              <a:pathLst>
                <a:path w="5222" h="3632" extrusionOk="0">
                  <a:moveTo>
                    <a:pt x="2611" y="0"/>
                  </a:moveTo>
                  <a:cubicBezTo>
                    <a:pt x="2511" y="0"/>
                    <a:pt x="2410" y="67"/>
                    <a:pt x="2401" y="201"/>
                  </a:cubicBezTo>
                  <a:lnTo>
                    <a:pt x="2401" y="1905"/>
                  </a:lnTo>
                  <a:lnTo>
                    <a:pt x="1357" y="1905"/>
                  </a:lnTo>
                  <a:cubicBezTo>
                    <a:pt x="1042" y="1905"/>
                    <a:pt x="754" y="2086"/>
                    <a:pt x="601" y="2364"/>
                  </a:cubicBezTo>
                  <a:lnTo>
                    <a:pt x="104" y="3302"/>
                  </a:lnTo>
                  <a:cubicBezTo>
                    <a:pt x="1" y="3475"/>
                    <a:pt x="153" y="3632"/>
                    <a:pt x="301" y="3632"/>
                  </a:cubicBezTo>
                  <a:cubicBezTo>
                    <a:pt x="374" y="3632"/>
                    <a:pt x="446" y="3594"/>
                    <a:pt x="486" y="3503"/>
                  </a:cubicBezTo>
                  <a:lnTo>
                    <a:pt x="984" y="2565"/>
                  </a:lnTo>
                  <a:cubicBezTo>
                    <a:pt x="1061" y="2421"/>
                    <a:pt x="1204" y="2335"/>
                    <a:pt x="1357" y="2335"/>
                  </a:cubicBezTo>
                  <a:lnTo>
                    <a:pt x="3865" y="2335"/>
                  </a:lnTo>
                  <a:cubicBezTo>
                    <a:pt x="4018" y="2335"/>
                    <a:pt x="4171" y="2421"/>
                    <a:pt x="4238" y="2565"/>
                  </a:cubicBezTo>
                  <a:lnTo>
                    <a:pt x="4736" y="3503"/>
                  </a:lnTo>
                  <a:cubicBezTo>
                    <a:pt x="4777" y="3594"/>
                    <a:pt x="4848" y="3632"/>
                    <a:pt x="4921" y="3632"/>
                  </a:cubicBezTo>
                  <a:cubicBezTo>
                    <a:pt x="5070" y="3632"/>
                    <a:pt x="5221" y="3475"/>
                    <a:pt x="5118" y="3302"/>
                  </a:cubicBezTo>
                  <a:lnTo>
                    <a:pt x="4621" y="2364"/>
                  </a:lnTo>
                  <a:cubicBezTo>
                    <a:pt x="4468" y="2086"/>
                    <a:pt x="4181" y="1905"/>
                    <a:pt x="3865" y="1905"/>
                  </a:cubicBezTo>
                  <a:lnTo>
                    <a:pt x="2822" y="1905"/>
                  </a:lnTo>
                  <a:lnTo>
                    <a:pt x="2822" y="201"/>
                  </a:lnTo>
                  <a:cubicBezTo>
                    <a:pt x="2812" y="67"/>
                    <a:pt x="2712" y="0"/>
                    <a:pt x="2611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475;p71">
              <a:extLst>
                <a:ext uri="{FF2B5EF4-FFF2-40B4-BE49-F238E27FC236}">
                  <a16:creationId xmlns:a16="http://schemas.microsoft.com/office/drawing/2014/main" id="{FCA1BEAB-4D1C-4F71-9A6D-E970DDD01A3F}"/>
                </a:ext>
              </a:extLst>
            </p:cNvPr>
            <p:cNvSpPr/>
            <p:nvPr/>
          </p:nvSpPr>
          <p:spPr>
            <a:xfrm>
              <a:off x="8129037" y="1973427"/>
              <a:ext cx="66884" cy="65939"/>
            </a:xfrm>
            <a:custGeom>
              <a:avLst/>
              <a:gdLst/>
              <a:ahLst/>
              <a:cxnLst/>
              <a:rect l="l" t="t" r="r" b="b"/>
              <a:pathLst>
                <a:path w="2547" h="2511" extrusionOk="0">
                  <a:moveTo>
                    <a:pt x="1187" y="0"/>
                  </a:moveTo>
                  <a:lnTo>
                    <a:pt x="1187" y="0"/>
                  </a:lnTo>
                  <a:cubicBezTo>
                    <a:pt x="355" y="240"/>
                    <a:pt x="1" y="1216"/>
                    <a:pt x="479" y="1934"/>
                  </a:cubicBezTo>
                  <a:cubicBezTo>
                    <a:pt x="731" y="2316"/>
                    <a:pt x="1138" y="2510"/>
                    <a:pt x="1547" y="2510"/>
                  </a:cubicBezTo>
                  <a:cubicBezTo>
                    <a:pt x="1917" y="2510"/>
                    <a:pt x="2288" y="2352"/>
                    <a:pt x="2546" y="2029"/>
                  </a:cubicBezTo>
                  <a:lnTo>
                    <a:pt x="2546" y="2029"/>
                  </a:lnTo>
                  <a:cubicBezTo>
                    <a:pt x="2432" y="2068"/>
                    <a:pt x="2307" y="2077"/>
                    <a:pt x="2192" y="2087"/>
                  </a:cubicBezTo>
                  <a:cubicBezTo>
                    <a:pt x="1111" y="2087"/>
                    <a:pt x="518" y="833"/>
                    <a:pt x="11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476;p71">
              <a:extLst>
                <a:ext uri="{FF2B5EF4-FFF2-40B4-BE49-F238E27FC236}">
                  <a16:creationId xmlns:a16="http://schemas.microsoft.com/office/drawing/2014/main" id="{9D2094A6-B577-4486-B7B5-F7015097A8CD}"/>
                </a:ext>
              </a:extLst>
            </p:cNvPr>
            <p:cNvSpPr/>
            <p:nvPr/>
          </p:nvSpPr>
          <p:spPr>
            <a:xfrm>
              <a:off x="8068717" y="2123450"/>
              <a:ext cx="44773" cy="45010"/>
            </a:xfrm>
            <a:custGeom>
              <a:avLst/>
              <a:gdLst/>
              <a:ahLst/>
              <a:cxnLst/>
              <a:rect l="l" t="t" r="r" b="b"/>
              <a:pathLst>
                <a:path w="1705" h="1714" extrusionOk="0">
                  <a:moveTo>
                    <a:pt x="853" y="1"/>
                  </a:moveTo>
                  <a:cubicBezTo>
                    <a:pt x="384" y="1"/>
                    <a:pt x="1" y="384"/>
                    <a:pt x="1" y="853"/>
                  </a:cubicBezTo>
                  <a:cubicBezTo>
                    <a:pt x="1" y="1331"/>
                    <a:pt x="384" y="1714"/>
                    <a:pt x="853" y="1714"/>
                  </a:cubicBezTo>
                  <a:cubicBezTo>
                    <a:pt x="1322" y="1714"/>
                    <a:pt x="1704" y="1331"/>
                    <a:pt x="1704" y="853"/>
                  </a:cubicBezTo>
                  <a:cubicBezTo>
                    <a:pt x="1704" y="384"/>
                    <a:pt x="1322" y="1"/>
                    <a:pt x="853" y="1"/>
                  </a:cubicBezTo>
                  <a:close/>
                </a:path>
              </a:pathLst>
            </a:custGeom>
            <a:solidFill>
              <a:srgbClr val="C1CE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477;p71">
              <a:extLst>
                <a:ext uri="{FF2B5EF4-FFF2-40B4-BE49-F238E27FC236}">
                  <a16:creationId xmlns:a16="http://schemas.microsoft.com/office/drawing/2014/main" id="{FEEF29E7-3A91-4BDA-A970-D09D9BB3B276}"/>
                </a:ext>
              </a:extLst>
            </p:cNvPr>
            <p:cNvSpPr/>
            <p:nvPr/>
          </p:nvSpPr>
          <p:spPr>
            <a:xfrm>
              <a:off x="8063964" y="2124474"/>
              <a:ext cx="44484" cy="43854"/>
            </a:xfrm>
            <a:custGeom>
              <a:avLst/>
              <a:gdLst/>
              <a:ahLst/>
              <a:cxnLst/>
              <a:rect l="l" t="t" r="r" b="b"/>
              <a:pathLst>
                <a:path w="1694" h="1670" extrusionOk="0">
                  <a:moveTo>
                    <a:pt x="794" y="0"/>
                  </a:moveTo>
                  <a:lnTo>
                    <a:pt x="794" y="0"/>
                  </a:lnTo>
                  <a:cubicBezTo>
                    <a:pt x="239" y="163"/>
                    <a:pt x="0" y="814"/>
                    <a:pt x="325" y="1292"/>
                  </a:cubicBezTo>
                  <a:cubicBezTo>
                    <a:pt x="491" y="1542"/>
                    <a:pt x="761" y="1670"/>
                    <a:pt x="1031" y="1670"/>
                  </a:cubicBezTo>
                  <a:cubicBezTo>
                    <a:pt x="1278" y="1670"/>
                    <a:pt x="1525" y="1564"/>
                    <a:pt x="1694" y="1349"/>
                  </a:cubicBezTo>
                  <a:lnTo>
                    <a:pt x="1694" y="1349"/>
                  </a:lnTo>
                  <a:cubicBezTo>
                    <a:pt x="1617" y="1378"/>
                    <a:pt x="1541" y="1388"/>
                    <a:pt x="1464" y="1388"/>
                  </a:cubicBezTo>
                  <a:cubicBezTo>
                    <a:pt x="747" y="1388"/>
                    <a:pt x="345" y="555"/>
                    <a:pt x="794" y="0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478;p71">
              <a:extLst>
                <a:ext uri="{FF2B5EF4-FFF2-40B4-BE49-F238E27FC236}">
                  <a16:creationId xmlns:a16="http://schemas.microsoft.com/office/drawing/2014/main" id="{B5DE2F22-62EB-4FF6-9AD6-D6F98D29B9C8}"/>
                </a:ext>
              </a:extLst>
            </p:cNvPr>
            <p:cNvSpPr/>
            <p:nvPr/>
          </p:nvSpPr>
          <p:spPr>
            <a:xfrm>
              <a:off x="8225805" y="2123450"/>
              <a:ext cx="44747" cy="45010"/>
            </a:xfrm>
            <a:custGeom>
              <a:avLst/>
              <a:gdLst/>
              <a:ahLst/>
              <a:cxnLst/>
              <a:rect l="l" t="t" r="r" b="b"/>
              <a:pathLst>
                <a:path w="1704" h="1714" extrusionOk="0">
                  <a:moveTo>
                    <a:pt x="852" y="1"/>
                  </a:moveTo>
                  <a:cubicBezTo>
                    <a:pt x="383" y="1"/>
                    <a:pt x="0" y="384"/>
                    <a:pt x="0" y="853"/>
                  </a:cubicBezTo>
                  <a:cubicBezTo>
                    <a:pt x="0" y="1331"/>
                    <a:pt x="383" y="1714"/>
                    <a:pt x="852" y="1714"/>
                  </a:cubicBezTo>
                  <a:cubicBezTo>
                    <a:pt x="1321" y="1714"/>
                    <a:pt x="1704" y="1331"/>
                    <a:pt x="1704" y="853"/>
                  </a:cubicBezTo>
                  <a:cubicBezTo>
                    <a:pt x="1704" y="384"/>
                    <a:pt x="1321" y="1"/>
                    <a:pt x="852" y="1"/>
                  </a:cubicBezTo>
                  <a:close/>
                </a:path>
              </a:pathLst>
            </a:custGeom>
            <a:solidFill>
              <a:srgbClr val="C1CE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479;p71">
              <a:extLst>
                <a:ext uri="{FF2B5EF4-FFF2-40B4-BE49-F238E27FC236}">
                  <a16:creationId xmlns:a16="http://schemas.microsoft.com/office/drawing/2014/main" id="{C5E7763D-B146-4EFB-8BB9-C9792A36DBA2}"/>
                </a:ext>
              </a:extLst>
            </p:cNvPr>
            <p:cNvSpPr/>
            <p:nvPr/>
          </p:nvSpPr>
          <p:spPr>
            <a:xfrm>
              <a:off x="8221025" y="2124474"/>
              <a:ext cx="44747" cy="43854"/>
            </a:xfrm>
            <a:custGeom>
              <a:avLst/>
              <a:gdLst/>
              <a:ahLst/>
              <a:cxnLst/>
              <a:rect l="l" t="t" r="r" b="b"/>
              <a:pathLst>
                <a:path w="1704" h="1670" extrusionOk="0">
                  <a:moveTo>
                    <a:pt x="795" y="0"/>
                  </a:moveTo>
                  <a:cubicBezTo>
                    <a:pt x="240" y="163"/>
                    <a:pt x="0" y="814"/>
                    <a:pt x="326" y="1292"/>
                  </a:cubicBezTo>
                  <a:cubicBezTo>
                    <a:pt x="491" y="1542"/>
                    <a:pt x="761" y="1670"/>
                    <a:pt x="1033" y="1670"/>
                  </a:cubicBezTo>
                  <a:cubicBezTo>
                    <a:pt x="1281" y="1670"/>
                    <a:pt x="1531" y="1564"/>
                    <a:pt x="1704" y="1349"/>
                  </a:cubicBezTo>
                  <a:lnTo>
                    <a:pt x="1704" y="1349"/>
                  </a:lnTo>
                  <a:cubicBezTo>
                    <a:pt x="1627" y="1378"/>
                    <a:pt x="1541" y="1388"/>
                    <a:pt x="1465" y="1388"/>
                  </a:cubicBezTo>
                  <a:cubicBezTo>
                    <a:pt x="747" y="1388"/>
                    <a:pt x="345" y="555"/>
                    <a:pt x="795" y="0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480;p71">
              <a:extLst>
                <a:ext uri="{FF2B5EF4-FFF2-40B4-BE49-F238E27FC236}">
                  <a16:creationId xmlns:a16="http://schemas.microsoft.com/office/drawing/2014/main" id="{098C6B6E-29B5-4514-8DED-C9B92B3D738C}"/>
                </a:ext>
              </a:extLst>
            </p:cNvPr>
            <p:cNvSpPr/>
            <p:nvPr/>
          </p:nvSpPr>
          <p:spPr>
            <a:xfrm>
              <a:off x="7995583" y="2286315"/>
              <a:ext cx="33718" cy="33692"/>
            </a:xfrm>
            <a:custGeom>
              <a:avLst/>
              <a:gdLst/>
              <a:ahLst/>
              <a:cxnLst/>
              <a:rect l="l" t="t" r="r" b="b"/>
              <a:pathLst>
                <a:path w="1284" h="1283" extrusionOk="0">
                  <a:moveTo>
                    <a:pt x="642" y="0"/>
                  </a:moveTo>
                  <a:cubicBezTo>
                    <a:pt x="288" y="0"/>
                    <a:pt x="1" y="287"/>
                    <a:pt x="1" y="642"/>
                  </a:cubicBezTo>
                  <a:cubicBezTo>
                    <a:pt x="1" y="996"/>
                    <a:pt x="288" y="1283"/>
                    <a:pt x="642" y="1283"/>
                  </a:cubicBezTo>
                  <a:cubicBezTo>
                    <a:pt x="996" y="1283"/>
                    <a:pt x="1283" y="996"/>
                    <a:pt x="1283" y="642"/>
                  </a:cubicBezTo>
                  <a:cubicBezTo>
                    <a:pt x="1283" y="287"/>
                    <a:pt x="996" y="0"/>
                    <a:pt x="642" y="0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481;p71">
              <a:extLst>
                <a:ext uri="{FF2B5EF4-FFF2-40B4-BE49-F238E27FC236}">
                  <a16:creationId xmlns:a16="http://schemas.microsoft.com/office/drawing/2014/main" id="{5894E411-FFEE-451D-9771-53C16B6C8C4E}"/>
                </a:ext>
              </a:extLst>
            </p:cNvPr>
            <p:cNvSpPr/>
            <p:nvPr/>
          </p:nvSpPr>
          <p:spPr>
            <a:xfrm>
              <a:off x="7992065" y="2286814"/>
              <a:ext cx="33718" cy="33193"/>
            </a:xfrm>
            <a:custGeom>
              <a:avLst/>
              <a:gdLst/>
              <a:ahLst/>
              <a:cxnLst/>
              <a:rect l="l" t="t" r="r" b="b"/>
              <a:pathLst>
                <a:path w="1284" h="1264" extrusionOk="0">
                  <a:moveTo>
                    <a:pt x="604" y="0"/>
                  </a:moveTo>
                  <a:lnTo>
                    <a:pt x="604" y="0"/>
                  </a:lnTo>
                  <a:cubicBezTo>
                    <a:pt x="183" y="125"/>
                    <a:pt x="1" y="613"/>
                    <a:pt x="240" y="977"/>
                  </a:cubicBezTo>
                  <a:cubicBezTo>
                    <a:pt x="371" y="1167"/>
                    <a:pt x="575" y="1263"/>
                    <a:pt x="779" y="1263"/>
                  </a:cubicBezTo>
                  <a:cubicBezTo>
                    <a:pt x="965" y="1263"/>
                    <a:pt x="1151" y="1184"/>
                    <a:pt x="1283" y="1024"/>
                  </a:cubicBezTo>
                  <a:lnTo>
                    <a:pt x="1283" y="1024"/>
                  </a:lnTo>
                  <a:cubicBezTo>
                    <a:pt x="1216" y="1034"/>
                    <a:pt x="1159" y="1044"/>
                    <a:pt x="1102" y="1044"/>
                  </a:cubicBezTo>
                  <a:cubicBezTo>
                    <a:pt x="566" y="1044"/>
                    <a:pt x="259" y="422"/>
                    <a:pt x="604" y="0"/>
                  </a:cubicBezTo>
                  <a:close/>
                </a:path>
              </a:pathLst>
            </a:custGeom>
            <a:solidFill>
              <a:srgbClr val="D2DB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482;p71">
              <a:extLst>
                <a:ext uri="{FF2B5EF4-FFF2-40B4-BE49-F238E27FC236}">
                  <a16:creationId xmlns:a16="http://schemas.microsoft.com/office/drawing/2014/main" id="{313EB15D-B2FE-411E-94AC-2180D835F0F7}"/>
                </a:ext>
              </a:extLst>
            </p:cNvPr>
            <p:cNvSpPr/>
            <p:nvPr/>
          </p:nvSpPr>
          <p:spPr>
            <a:xfrm>
              <a:off x="8152907" y="2286315"/>
              <a:ext cx="33718" cy="33692"/>
            </a:xfrm>
            <a:custGeom>
              <a:avLst/>
              <a:gdLst/>
              <a:ahLst/>
              <a:cxnLst/>
              <a:rect l="l" t="t" r="r" b="b"/>
              <a:pathLst>
                <a:path w="1284" h="1283" extrusionOk="0">
                  <a:moveTo>
                    <a:pt x="642" y="0"/>
                  </a:moveTo>
                  <a:cubicBezTo>
                    <a:pt x="278" y="0"/>
                    <a:pt x="1" y="287"/>
                    <a:pt x="1" y="642"/>
                  </a:cubicBezTo>
                  <a:cubicBezTo>
                    <a:pt x="1" y="996"/>
                    <a:pt x="278" y="1283"/>
                    <a:pt x="642" y="1283"/>
                  </a:cubicBezTo>
                  <a:cubicBezTo>
                    <a:pt x="996" y="1283"/>
                    <a:pt x="1283" y="996"/>
                    <a:pt x="1283" y="642"/>
                  </a:cubicBezTo>
                  <a:cubicBezTo>
                    <a:pt x="1283" y="287"/>
                    <a:pt x="996" y="0"/>
                    <a:pt x="642" y="0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483;p71">
              <a:extLst>
                <a:ext uri="{FF2B5EF4-FFF2-40B4-BE49-F238E27FC236}">
                  <a16:creationId xmlns:a16="http://schemas.microsoft.com/office/drawing/2014/main" id="{69EA9EB5-08F3-4040-92AC-DEAC5F4D63CD}"/>
                </a:ext>
              </a:extLst>
            </p:cNvPr>
            <p:cNvSpPr/>
            <p:nvPr/>
          </p:nvSpPr>
          <p:spPr>
            <a:xfrm>
              <a:off x="8149388" y="2286814"/>
              <a:ext cx="33455" cy="33193"/>
            </a:xfrm>
            <a:custGeom>
              <a:avLst/>
              <a:gdLst/>
              <a:ahLst/>
              <a:cxnLst/>
              <a:rect l="l" t="t" r="r" b="b"/>
              <a:pathLst>
                <a:path w="1274" h="1264" extrusionOk="0">
                  <a:moveTo>
                    <a:pt x="594" y="0"/>
                  </a:moveTo>
                  <a:cubicBezTo>
                    <a:pt x="173" y="125"/>
                    <a:pt x="1" y="613"/>
                    <a:pt x="240" y="977"/>
                  </a:cubicBezTo>
                  <a:cubicBezTo>
                    <a:pt x="366" y="1167"/>
                    <a:pt x="567" y="1263"/>
                    <a:pt x="771" y="1263"/>
                  </a:cubicBezTo>
                  <a:cubicBezTo>
                    <a:pt x="955" y="1263"/>
                    <a:pt x="1142" y="1184"/>
                    <a:pt x="1274" y="1024"/>
                  </a:cubicBezTo>
                  <a:lnTo>
                    <a:pt x="1274" y="1024"/>
                  </a:lnTo>
                  <a:cubicBezTo>
                    <a:pt x="1216" y="1034"/>
                    <a:pt x="1149" y="1044"/>
                    <a:pt x="1092" y="1044"/>
                  </a:cubicBezTo>
                  <a:cubicBezTo>
                    <a:pt x="556" y="1044"/>
                    <a:pt x="259" y="422"/>
                    <a:pt x="594" y="0"/>
                  </a:cubicBezTo>
                  <a:close/>
                </a:path>
              </a:pathLst>
            </a:custGeom>
            <a:solidFill>
              <a:srgbClr val="D2DB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484;p71">
              <a:extLst>
                <a:ext uri="{FF2B5EF4-FFF2-40B4-BE49-F238E27FC236}">
                  <a16:creationId xmlns:a16="http://schemas.microsoft.com/office/drawing/2014/main" id="{C1ECC846-46E7-478E-83B3-F4D5093DD3B7}"/>
                </a:ext>
              </a:extLst>
            </p:cNvPr>
            <p:cNvSpPr/>
            <p:nvPr/>
          </p:nvSpPr>
          <p:spPr>
            <a:xfrm>
              <a:off x="8309994" y="2286315"/>
              <a:ext cx="33692" cy="33692"/>
            </a:xfrm>
            <a:custGeom>
              <a:avLst/>
              <a:gdLst/>
              <a:ahLst/>
              <a:cxnLst/>
              <a:rect l="l" t="t" r="r" b="b"/>
              <a:pathLst>
                <a:path w="1283" h="1283" extrusionOk="0">
                  <a:moveTo>
                    <a:pt x="642" y="0"/>
                  </a:moveTo>
                  <a:cubicBezTo>
                    <a:pt x="287" y="0"/>
                    <a:pt x="0" y="287"/>
                    <a:pt x="0" y="642"/>
                  </a:cubicBezTo>
                  <a:cubicBezTo>
                    <a:pt x="0" y="996"/>
                    <a:pt x="287" y="1283"/>
                    <a:pt x="642" y="1283"/>
                  </a:cubicBezTo>
                  <a:cubicBezTo>
                    <a:pt x="996" y="1283"/>
                    <a:pt x="1283" y="996"/>
                    <a:pt x="1283" y="642"/>
                  </a:cubicBezTo>
                  <a:cubicBezTo>
                    <a:pt x="1283" y="287"/>
                    <a:pt x="996" y="0"/>
                    <a:pt x="642" y="0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485;p71">
              <a:extLst>
                <a:ext uri="{FF2B5EF4-FFF2-40B4-BE49-F238E27FC236}">
                  <a16:creationId xmlns:a16="http://schemas.microsoft.com/office/drawing/2014/main" id="{96D39389-8A66-4BF7-9F8C-B327C515F057}"/>
                </a:ext>
              </a:extLst>
            </p:cNvPr>
            <p:cNvSpPr/>
            <p:nvPr/>
          </p:nvSpPr>
          <p:spPr>
            <a:xfrm>
              <a:off x="8306475" y="2286814"/>
              <a:ext cx="33455" cy="33193"/>
            </a:xfrm>
            <a:custGeom>
              <a:avLst/>
              <a:gdLst/>
              <a:ahLst/>
              <a:cxnLst/>
              <a:rect l="l" t="t" r="r" b="b"/>
              <a:pathLst>
                <a:path w="1274" h="1264" extrusionOk="0">
                  <a:moveTo>
                    <a:pt x="594" y="0"/>
                  </a:moveTo>
                  <a:cubicBezTo>
                    <a:pt x="182" y="125"/>
                    <a:pt x="0" y="613"/>
                    <a:pt x="240" y="977"/>
                  </a:cubicBezTo>
                  <a:cubicBezTo>
                    <a:pt x="365" y="1167"/>
                    <a:pt x="569" y="1263"/>
                    <a:pt x="774" y="1263"/>
                  </a:cubicBezTo>
                  <a:cubicBezTo>
                    <a:pt x="960" y="1263"/>
                    <a:pt x="1146" y="1184"/>
                    <a:pt x="1273" y="1024"/>
                  </a:cubicBezTo>
                  <a:lnTo>
                    <a:pt x="1273" y="1024"/>
                  </a:lnTo>
                  <a:cubicBezTo>
                    <a:pt x="1216" y="1034"/>
                    <a:pt x="1158" y="1044"/>
                    <a:pt x="1091" y="1044"/>
                  </a:cubicBezTo>
                  <a:cubicBezTo>
                    <a:pt x="555" y="1044"/>
                    <a:pt x="259" y="422"/>
                    <a:pt x="594" y="0"/>
                  </a:cubicBezTo>
                  <a:close/>
                </a:path>
              </a:pathLst>
            </a:custGeom>
            <a:solidFill>
              <a:srgbClr val="D2DB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1707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13" descr="Diagram&#10;&#10;Description automatically generated">
            <a:extLst>
              <a:ext uri="{FF2B5EF4-FFF2-40B4-BE49-F238E27FC236}">
                <a16:creationId xmlns:a16="http://schemas.microsoft.com/office/drawing/2014/main" id="{E3358244-386B-48CB-B3AE-D072F58C5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264" y="1159726"/>
            <a:ext cx="5620250" cy="2954539"/>
          </a:xfrm>
          <a:prstGeom prst="rect">
            <a:avLst/>
          </a:prstGeom>
        </p:spPr>
      </p:pic>
      <p:grpSp>
        <p:nvGrpSpPr>
          <p:cNvPr id="1039" name="Google Shape;1039;p48"/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1040" name="Google Shape;1040;p48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60935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group of people sitting at a desk&#10;">
            <a:extLst>
              <a:ext uri="{FF2B5EF4-FFF2-40B4-BE49-F238E27FC236}">
                <a16:creationId xmlns:a16="http://schemas.microsoft.com/office/drawing/2014/main" id="{8F9A3BE5-B354-F147-8C62-1009F2DCA44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/>
          <a:stretch/>
        </p:blipFill>
        <p:spPr>
          <a:xfrm>
            <a:off x="-9400" y="601261"/>
            <a:ext cx="9126011" cy="1635225"/>
          </a:xfrm>
          <a:prstGeom prst="rect">
            <a:avLst/>
          </a:prstGeom>
        </p:spPr>
      </p:pic>
      <p:sp>
        <p:nvSpPr>
          <p:cNvPr id="1162" name="Google Shape;1162;p50"/>
          <p:cNvSpPr txBox="1">
            <a:spLocks noGrp="1"/>
          </p:cNvSpPr>
          <p:nvPr>
            <p:ph type="title"/>
          </p:nvPr>
        </p:nvSpPr>
        <p:spPr>
          <a:xfrm>
            <a:off x="258094" y="2062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LSTM Model </a:t>
            </a:r>
            <a:endParaRPr dirty="0"/>
          </a:p>
        </p:txBody>
      </p:sp>
      <p:sp>
        <p:nvSpPr>
          <p:cNvPr id="1177" name="Google Shape;1177;p50"/>
          <p:cNvSpPr/>
          <p:nvPr/>
        </p:nvSpPr>
        <p:spPr>
          <a:xfrm>
            <a:off x="922346" y="1158288"/>
            <a:ext cx="473100" cy="47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50"/>
          <p:cNvSpPr/>
          <p:nvPr/>
        </p:nvSpPr>
        <p:spPr>
          <a:xfrm>
            <a:off x="3964596" y="1251488"/>
            <a:ext cx="213300" cy="21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50"/>
          <p:cNvSpPr/>
          <p:nvPr/>
        </p:nvSpPr>
        <p:spPr>
          <a:xfrm>
            <a:off x="7996175" y="3359550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50"/>
          <p:cNvSpPr/>
          <p:nvPr/>
        </p:nvSpPr>
        <p:spPr>
          <a:xfrm>
            <a:off x="8044700" y="2958275"/>
            <a:ext cx="272100" cy="27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1177;p50">
            <a:extLst>
              <a:ext uri="{FF2B5EF4-FFF2-40B4-BE49-F238E27FC236}">
                <a16:creationId xmlns:a16="http://schemas.microsoft.com/office/drawing/2014/main" id="{9A89A0D9-BE35-444C-BE4C-BDDF71D48F13}"/>
              </a:ext>
            </a:extLst>
          </p:cNvPr>
          <p:cNvSpPr/>
          <p:nvPr/>
        </p:nvSpPr>
        <p:spPr>
          <a:xfrm>
            <a:off x="2831041" y="2692600"/>
            <a:ext cx="473100" cy="47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1177;p50">
            <a:extLst>
              <a:ext uri="{FF2B5EF4-FFF2-40B4-BE49-F238E27FC236}">
                <a16:creationId xmlns:a16="http://schemas.microsoft.com/office/drawing/2014/main" id="{1F386D69-7F87-4304-BDB2-58438B39DDF1}"/>
              </a:ext>
            </a:extLst>
          </p:cNvPr>
          <p:cNvSpPr/>
          <p:nvPr/>
        </p:nvSpPr>
        <p:spPr>
          <a:xfrm>
            <a:off x="5701616" y="280281"/>
            <a:ext cx="473100" cy="47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177;p50">
            <a:extLst>
              <a:ext uri="{FF2B5EF4-FFF2-40B4-BE49-F238E27FC236}">
                <a16:creationId xmlns:a16="http://schemas.microsoft.com/office/drawing/2014/main" id="{3D22B703-0CE7-4627-BE2C-9049D3BC5A1D}"/>
              </a:ext>
            </a:extLst>
          </p:cNvPr>
          <p:cNvSpPr/>
          <p:nvPr/>
        </p:nvSpPr>
        <p:spPr>
          <a:xfrm>
            <a:off x="8044700" y="4347043"/>
            <a:ext cx="473100" cy="47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1177;p50">
            <a:extLst>
              <a:ext uri="{FF2B5EF4-FFF2-40B4-BE49-F238E27FC236}">
                <a16:creationId xmlns:a16="http://schemas.microsoft.com/office/drawing/2014/main" id="{CF047F7D-48C5-47D1-9550-BC078AC2EBF6}"/>
              </a:ext>
            </a:extLst>
          </p:cNvPr>
          <p:cNvSpPr/>
          <p:nvPr/>
        </p:nvSpPr>
        <p:spPr>
          <a:xfrm>
            <a:off x="626200" y="4191744"/>
            <a:ext cx="473100" cy="47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1178;p50">
            <a:extLst>
              <a:ext uri="{FF2B5EF4-FFF2-40B4-BE49-F238E27FC236}">
                <a16:creationId xmlns:a16="http://schemas.microsoft.com/office/drawing/2014/main" id="{B8D93275-6839-4B3C-A206-6D665D4082A5}"/>
              </a:ext>
            </a:extLst>
          </p:cNvPr>
          <p:cNvSpPr/>
          <p:nvPr/>
        </p:nvSpPr>
        <p:spPr>
          <a:xfrm>
            <a:off x="8411150" y="216624"/>
            <a:ext cx="213300" cy="21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1178;p50">
            <a:extLst>
              <a:ext uri="{FF2B5EF4-FFF2-40B4-BE49-F238E27FC236}">
                <a16:creationId xmlns:a16="http://schemas.microsoft.com/office/drawing/2014/main" id="{F72F033C-8ABE-4CCF-BD58-02BCC45D7AB9}"/>
              </a:ext>
            </a:extLst>
          </p:cNvPr>
          <p:cNvSpPr/>
          <p:nvPr/>
        </p:nvSpPr>
        <p:spPr>
          <a:xfrm>
            <a:off x="5831516" y="4451544"/>
            <a:ext cx="213300" cy="21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1178;p50">
            <a:extLst>
              <a:ext uri="{FF2B5EF4-FFF2-40B4-BE49-F238E27FC236}">
                <a16:creationId xmlns:a16="http://schemas.microsoft.com/office/drawing/2014/main" id="{52CFDA49-8EC1-42AE-8693-29A8479223D0}"/>
              </a:ext>
            </a:extLst>
          </p:cNvPr>
          <p:cNvSpPr/>
          <p:nvPr/>
        </p:nvSpPr>
        <p:spPr>
          <a:xfrm>
            <a:off x="2618575" y="944988"/>
            <a:ext cx="213300" cy="21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057CAB-B02E-4341-A35E-783EDD9CEF58}"/>
              </a:ext>
            </a:extLst>
          </p:cNvPr>
          <p:cNvSpPr/>
          <p:nvPr/>
        </p:nvSpPr>
        <p:spPr>
          <a:xfrm>
            <a:off x="27388" y="601261"/>
            <a:ext cx="3752131" cy="1635225"/>
          </a:xfrm>
          <a:prstGeom prst="rect">
            <a:avLst/>
          </a:prstGeom>
          <a:gradFill flip="none" rotWithShape="1">
            <a:gsLst>
              <a:gs pos="0">
                <a:srgbClr val="305DBF">
                  <a:shade val="30000"/>
                  <a:satMod val="115000"/>
                </a:srgbClr>
              </a:gs>
              <a:gs pos="50000">
                <a:srgbClr val="305DBF">
                  <a:shade val="67500"/>
                  <a:satMod val="115000"/>
                </a:srgbClr>
              </a:gs>
              <a:gs pos="100000">
                <a:srgbClr val="305DBF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5479019-278B-4E43-AEB9-1FBEB1BEE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63081" y="815507"/>
            <a:ext cx="1280160" cy="1173791"/>
          </a:xfrm>
          <a:prstGeom prst="ellipse">
            <a:avLst/>
          </a:prstGeom>
          <a:solidFill>
            <a:schemeClr val="bg1">
              <a:alpha val="19000"/>
            </a:schemeClr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10.2%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4A3E01-19AA-1947-91B1-790557E9BD46}"/>
              </a:ext>
            </a:extLst>
          </p:cNvPr>
          <p:cNvSpPr txBox="1"/>
          <p:nvPr/>
        </p:nvSpPr>
        <p:spPr>
          <a:xfrm>
            <a:off x="469636" y="1204429"/>
            <a:ext cx="6892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MAPE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E1F5DF0-990F-8B4F-A658-46C43F9A23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606760" y="3560571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1177;p50">
            <a:extLst>
              <a:ext uri="{FF2B5EF4-FFF2-40B4-BE49-F238E27FC236}">
                <a16:creationId xmlns:a16="http://schemas.microsoft.com/office/drawing/2014/main" id="{AFA2B53F-1C10-3E48-829A-B5BB4F270A7C}"/>
              </a:ext>
            </a:extLst>
          </p:cNvPr>
          <p:cNvSpPr/>
          <p:nvPr/>
        </p:nvSpPr>
        <p:spPr>
          <a:xfrm>
            <a:off x="807402" y="3317546"/>
            <a:ext cx="473100" cy="47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178;p50">
            <a:extLst>
              <a:ext uri="{FF2B5EF4-FFF2-40B4-BE49-F238E27FC236}">
                <a16:creationId xmlns:a16="http://schemas.microsoft.com/office/drawing/2014/main" id="{4A1C7B90-0FF0-844D-B963-49CD34058CCE}"/>
              </a:ext>
            </a:extLst>
          </p:cNvPr>
          <p:cNvSpPr/>
          <p:nvPr/>
        </p:nvSpPr>
        <p:spPr>
          <a:xfrm>
            <a:off x="3849652" y="3410746"/>
            <a:ext cx="213300" cy="21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180;p50">
            <a:extLst>
              <a:ext uri="{FF2B5EF4-FFF2-40B4-BE49-F238E27FC236}">
                <a16:creationId xmlns:a16="http://schemas.microsoft.com/office/drawing/2014/main" id="{ABE6696C-2CD0-A04A-A2BA-A3868A58BC46}"/>
              </a:ext>
            </a:extLst>
          </p:cNvPr>
          <p:cNvSpPr/>
          <p:nvPr/>
        </p:nvSpPr>
        <p:spPr>
          <a:xfrm>
            <a:off x="7915227" y="4857996"/>
            <a:ext cx="272100" cy="27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177;p50">
            <a:extLst>
              <a:ext uri="{FF2B5EF4-FFF2-40B4-BE49-F238E27FC236}">
                <a16:creationId xmlns:a16="http://schemas.microsoft.com/office/drawing/2014/main" id="{B7B5C728-B14F-C741-8C6E-5F3E3B02753B}"/>
              </a:ext>
            </a:extLst>
          </p:cNvPr>
          <p:cNvSpPr/>
          <p:nvPr/>
        </p:nvSpPr>
        <p:spPr>
          <a:xfrm>
            <a:off x="2983584" y="4520946"/>
            <a:ext cx="473100" cy="47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178;p50">
            <a:extLst>
              <a:ext uri="{FF2B5EF4-FFF2-40B4-BE49-F238E27FC236}">
                <a16:creationId xmlns:a16="http://schemas.microsoft.com/office/drawing/2014/main" id="{5923ACE7-97BF-BB46-A9EE-59714817C93F}"/>
              </a:ext>
            </a:extLst>
          </p:cNvPr>
          <p:cNvSpPr/>
          <p:nvPr/>
        </p:nvSpPr>
        <p:spPr>
          <a:xfrm>
            <a:off x="2503631" y="3104246"/>
            <a:ext cx="213300" cy="21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" name="Picture 3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C1F1367-C50D-4F54-8D05-163DDEA33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993" y="1204428"/>
            <a:ext cx="4584956" cy="3925667"/>
          </a:xfrm>
          <a:prstGeom prst="rect">
            <a:avLst/>
          </a:prstGeom>
        </p:spPr>
      </p:pic>
      <p:pic>
        <p:nvPicPr>
          <p:cNvPr id="39" name="Picture 38" descr="A picture containing shape&#10;&#10;Description automatically generated">
            <a:extLst>
              <a:ext uri="{FF2B5EF4-FFF2-40B4-BE49-F238E27FC236}">
                <a16:creationId xmlns:a16="http://schemas.microsoft.com/office/drawing/2014/main" id="{D1CD8701-FB0B-4416-BDB7-2D5E747413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630" y="2244426"/>
            <a:ext cx="3500001" cy="283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29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53"/>
          <p:cNvSpPr txBox="1">
            <a:spLocks noGrp="1"/>
          </p:cNvSpPr>
          <p:nvPr>
            <p:ph type="title"/>
          </p:nvPr>
        </p:nvSpPr>
        <p:spPr>
          <a:xfrm>
            <a:off x="1060462" y="1539675"/>
            <a:ext cx="3395637" cy="14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  </a:t>
            </a:r>
            <a:br>
              <a:rPr lang="en"/>
            </a:br>
            <a:br>
              <a:rPr lang="en"/>
            </a:br>
            <a:r>
              <a:rPr lang="en"/>
              <a:t>Recommendations</a:t>
            </a:r>
            <a:endParaRPr/>
          </a:p>
        </p:txBody>
      </p:sp>
      <p:sp>
        <p:nvSpPr>
          <p:cNvPr id="1318" name="Google Shape;1318;p53"/>
          <p:cNvSpPr/>
          <p:nvPr/>
        </p:nvSpPr>
        <p:spPr>
          <a:xfrm>
            <a:off x="4774250" y="3947450"/>
            <a:ext cx="113400" cy="11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53"/>
          <p:cNvSpPr/>
          <p:nvPr/>
        </p:nvSpPr>
        <p:spPr>
          <a:xfrm>
            <a:off x="4919275" y="4092475"/>
            <a:ext cx="113400" cy="11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53"/>
          <p:cNvSpPr/>
          <p:nvPr/>
        </p:nvSpPr>
        <p:spPr>
          <a:xfrm>
            <a:off x="8179575" y="1202475"/>
            <a:ext cx="674400" cy="67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53"/>
          <p:cNvSpPr/>
          <p:nvPr/>
        </p:nvSpPr>
        <p:spPr>
          <a:xfrm>
            <a:off x="8748800" y="1909800"/>
            <a:ext cx="192300" cy="19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9A13B1-B707-F649-89BD-24E8528A9FC8}"/>
              </a:ext>
            </a:extLst>
          </p:cNvPr>
          <p:cNvSpPr/>
          <p:nvPr/>
        </p:nvSpPr>
        <p:spPr>
          <a:xfrm>
            <a:off x="4501632" y="419582"/>
            <a:ext cx="3632410" cy="3584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oogle Shape;6954;p69">
            <a:extLst>
              <a:ext uri="{FF2B5EF4-FFF2-40B4-BE49-F238E27FC236}">
                <a16:creationId xmlns:a16="http://schemas.microsoft.com/office/drawing/2014/main" id="{0C0EE1D8-8414-0D43-BE7D-DEBA3AF54817}"/>
              </a:ext>
            </a:extLst>
          </p:cNvPr>
          <p:cNvGrpSpPr/>
          <p:nvPr/>
        </p:nvGrpSpPr>
        <p:grpSpPr>
          <a:xfrm>
            <a:off x="5364557" y="1258583"/>
            <a:ext cx="1861501" cy="1859820"/>
            <a:chOff x="6334673" y="2759633"/>
            <a:chExt cx="378508" cy="378166"/>
          </a:xfrm>
        </p:grpSpPr>
        <p:sp>
          <p:nvSpPr>
            <p:cNvPr id="11" name="Google Shape;6955;p69">
              <a:extLst>
                <a:ext uri="{FF2B5EF4-FFF2-40B4-BE49-F238E27FC236}">
                  <a16:creationId xmlns:a16="http://schemas.microsoft.com/office/drawing/2014/main" id="{74BCE30A-6CF4-1240-A11E-3F26608B41F4}"/>
                </a:ext>
              </a:extLst>
            </p:cNvPr>
            <p:cNvSpPr/>
            <p:nvPr/>
          </p:nvSpPr>
          <p:spPr>
            <a:xfrm>
              <a:off x="6334673" y="2759633"/>
              <a:ext cx="287027" cy="189004"/>
            </a:xfrm>
            <a:custGeom>
              <a:avLst/>
              <a:gdLst/>
              <a:ahLst/>
              <a:cxnLst/>
              <a:rect l="l" t="t" r="r" b="b"/>
              <a:pathLst>
                <a:path w="10925" h="7194" extrusionOk="0">
                  <a:moveTo>
                    <a:pt x="6983" y="1"/>
                  </a:moveTo>
                  <a:cubicBezTo>
                    <a:pt x="6979" y="1"/>
                    <a:pt x="6975" y="1"/>
                    <a:pt x="6971" y="1"/>
                  </a:cubicBezTo>
                  <a:lnTo>
                    <a:pt x="930" y="1"/>
                  </a:lnTo>
                  <a:cubicBezTo>
                    <a:pt x="417" y="1"/>
                    <a:pt x="7" y="417"/>
                    <a:pt x="7" y="931"/>
                  </a:cubicBezTo>
                  <a:lnTo>
                    <a:pt x="7" y="6965"/>
                  </a:lnTo>
                  <a:cubicBezTo>
                    <a:pt x="0" y="7090"/>
                    <a:pt x="104" y="7194"/>
                    <a:pt x="236" y="7194"/>
                  </a:cubicBezTo>
                  <a:lnTo>
                    <a:pt x="2560" y="7194"/>
                  </a:lnTo>
                  <a:cubicBezTo>
                    <a:pt x="2816" y="7194"/>
                    <a:pt x="3025" y="6986"/>
                    <a:pt x="3025" y="6729"/>
                  </a:cubicBezTo>
                  <a:lnTo>
                    <a:pt x="3025" y="6264"/>
                  </a:lnTo>
                  <a:cubicBezTo>
                    <a:pt x="3031" y="6063"/>
                    <a:pt x="2948" y="5876"/>
                    <a:pt x="2796" y="5744"/>
                  </a:cubicBezTo>
                  <a:cubicBezTo>
                    <a:pt x="1873" y="4981"/>
                    <a:pt x="2407" y="3483"/>
                    <a:pt x="3600" y="3476"/>
                  </a:cubicBezTo>
                  <a:cubicBezTo>
                    <a:pt x="3603" y="3476"/>
                    <a:pt x="3606" y="3476"/>
                    <a:pt x="3609" y="3476"/>
                  </a:cubicBezTo>
                  <a:cubicBezTo>
                    <a:pt x="4796" y="3476"/>
                    <a:pt x="5339" y="4962"/>
                    <a:pt x="4426" y="5730"/>
                  </a:cubicBezTo>
                  <a:cubicBezTo>
                    <a:pt x="4273" y="5862"/>
                    <a:pt x="4183" y="6056"/>
                    <a:pt x="4190" y="6258"/>
                  </a:cubicBezTo>
                  <a:lnTo>
                    <a:pt x="4190" y="6729"/>
                  </a:lnTo>
                  <a:cubicBezTo>
                    <a:pt x="4190" y="6986"/>
                    <a:pt x="4391" y="7194"/>
                    <a:pt x="4648" y="7194"/>
                  </a:cubicBezTo>
                  <a:lnTo>
                    <a:pt x="7207" y="7194"/>
                  </a:lnTo>
                  <a:lnTo>
                    <a:pt x="7207" y="4641"/>
                  </a:lnTo>
                  <a:cubicBezTo>
                    <a:pt x="7207" y="4385"/>
                    <a:pt x="7415" y="4177"/>
                    <a:pt x="7672" y="4177"/>
                  </a:cubicBezTo>
                  <a:lnTo>
                    <a:pt x="8143" y="4177"/>
                  </a:lnTo>
                  <a:cubicBezTo>
                    <a:pt x="8345" y="4177"/>
                    <a:pt x="8539" y="4267"/>
                    <a:pt x="8671" y="4419"/>
                  </a:cubicBezTo>
                  <a:cubicBezTo>
                    <a:pt x="8935" y="4737"/>
                    <a:pt x="9286" y="4878"/>
                    <a:pt x="9633" y="4878"/>
                  </a:cubicBezTo>
                  <a:cubicBezTo>
                    <a:pt x="10288" y="4878"/>
                    <a:pt x="10925" y="4374"/>
                    <a:pt x="10925" y="3594"/>
                  </a:cubicBezTo>
                  <a:cubicBezTo>
                    <a:pt x="10920" y="2815"/>
                    <a:pt x="10288" y="2317"/>
                    <a:pt x="9636" y="2317"/>
                  </a:cubicBezTo>
                  <a:cubicBezTo>
                    <a:pt x="9283" y="2317"/>
                    <a:pt x="8925" y="2463"/>
                    <a:pt x="8657" y="2789"/>
                  </a:cubicBezTo>
                  <a:cubicBezTo>
                    <a:pt x="8530" y="2930"/>
                    <a:pt x="8345" y="3019"/>
                    <a:pt x="8157" y="3019"/>
                  </a:cubicBezTo>
                  <a:cubicBezTo>
                    <a:pt x="8150" y="3019"/>
                    <a:pt x="8143" y="3019"/>
                    <a:pt x="8137" y="3018"/>
                  </a:cubicBezTo>
                  <a:lnTo>
                    <a:pt x="7672" y="3018"/>
                  </a:lnTo>
                  <a:cubicBezTo>
                    <a:pt x="7415" y="3018"/>
                    <a:pt x="7207" y="2810"/>
                    <a:pt x="7207" y="2554"/>
                  </a:cubicBezTo>
                  <a:lnTo>
                    <a:pt x="7207" y="230"/>
                  </a:lnTo>
                  <a:cubicBezTo>
                    <a:pt x="7207" y="102"/>
                    <a:pt x="7103" y="1"/>
                    <a:pt x="6983" y="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956;p69">
              <a:extLst>
                <a:ext uri="{FF2B5EF4-FFF2-40B4-BE49-F238E27FC236}">
                  <a16:creationId xmlns:a16="http://schemas.microsoft.com/office/drawing/2014/main" id="{EAF03CAC-3CB2-4F47-8B8B-9197F3DB9B2E}"/>
                </a:ext>
              </a:extLst>
            </p:cNvPr>
            <p:cNvSpPr/>
            <p:nvPr/>
          </p:nvSpPr>
          <p:spPr>
            <a:xfrm>
              <a:off x="6524019" y="2759660"/>
              <a:ext cx="189162" cy="286659"/>
            </a:xfrm>
            <a:custGeom>
              <a:avLst/>
              <a:gdLst/>
              <a:ahLst/>
              <a:cxnLst/>
              <a:rect l="l" t="t" r="r" b="b"/>
              <a:pathLst>
                <a:path w="7200" h="10911" extrusionOk="0">
                  <a:moveTo>
                    <a:pt x="229" y="0"/>
                  </a:moveTo>
                  <a:cubicBezTo>
                    <a:pt x="104" y="0"/>
                    <a:pt x="0" y="104"/>
                    <a:pt x="0" y="229"/>
                  </a:cubicBezTo>
                  <a:lnTo>
                    <a:pt x="0" y="2553"/>
                  </a:lnTo>
                  <a:cubicBezTo>
                    <a:pt x="0" y="2809"/>
                    <a:pt x="208" y="3017"/>
                    <a:pt x="465" y="3017"/>
                  </a:cubicBezTo>
                  <a:lnTo>
                    <a:pt x="930" y="3017"/>
                  </a:lnTo>
                  <a:cubicBezTo>
                    <a:pt x="937" y="3018"/>
                    <a:pt x="944" y="3018"/>
                    <a:pt x="951" y="3018"/>
                  </a:cubicBezTo>
                  <a:cubicBezTo>
                    <a:pt x="1144" y="3018"/>
                    <a:pt x="1323" y="2929"/>
                    <a:pt x="1450" y="2788"/>
                  </a:cubicBezTo>
                  <a:cubicBezTo>
                    <a:pt x="1718" y="2462"/>
                    <a:pt x="2076" y="2316"/>
                    <a:pt x="2429" y="2316"/>
                  </a:cubicBezTo>
                  <a:cubicBezTo>
                    <a:pt x="3081" y="2316"/>
                    <a:pt x="3713" y="2814"/>
                    <a:pt x="3718" y="3593"/>
                  </a:cubicBezTo>
                  <a:cubicBezTo>
                    <a:pt x="3722" y="4373"/>
                    <a:pt x="3087" y="4877"/>
                    <a:pt x="2431" y="4877"/>
                  </a:cubicBezTo>
                  <a:cubicBezTo>
                    <a:pt x="2083" y="4877"/>
                    <a:pt x="1730" y="4736"/>
                    <a:pt x="1464" y="4418"/>
                  </a:cubicBezTo>
                  <a:cubicBezTo>
                    <a:pt x="1332" y="4266"/>
                    <a:pt x="1138" y="4176"/>
                    <a:pt x="936" y="4176"/>
                  </a:cubicBezTo>
                  <a:lnTo>
                    <a:pt x="465" y="4176"/>
                  </a:lnTo>
                  <a:cubicBezTo>
                    <a:pt x="208" y="4176"/>
                    <a:pt x="0" y="4384"/>
                    <a:pt x="0" y="4640"/>
                  </a:cubicBezTo>
                  <a:lnTo>
                    <a:pt x="0" y="7193"/>
                  </a:lnTo>
                  <a:lnTo>
                    <a:pt x="2553" y="7193"/>
                  </a:lnTo>
                  <a:cubicBezTo>
                    <a:pt x="2809" y="7193"/>
                    <a:pt x="3017" y="7401"/>
                    <a:pt x="3017" y="7658"/>
                  </a:cubicBezTo>
                  <a:lnTo>
                    <a:pt x="3017" y="8129"/>
                  </a:lnTo>
                  <a:cubicBezTo>
                    <a:pt x="3017" y="8330"/>
                    <a:pt x="2927" y="8525"/>
                    <a:pt x="2775" y="8656"/>
                  </a:cubicBezTo>
                  <a:cubicBezTo>
                    <a:pt x="1861" y="9425"/>
                    <a:pt x="2404" y="10911"/>
                    <a:pt x="3592" y="10911"/>
                  </a:cubicBezTo>
                  <a:cubicBezTo>
                    <a:pt x="3594" y="10911"/>
                    <a:pt x="3597" y="10911"/>
                    <a:pt x="3600" y="10911"/>
                  </a:cubicBezTo>
                  <a:cubicBezTo>
                    <a:pt x="4800" y="10904"/>
                    <a:pt x="5334" y="9406"/>
                    <a:pt x="4405" y="8649"/>
                  </a:cubicBezTo>
                  <a:cubicBezTo>
                    <a:pt x="4259" y="8518"/>
                    <a:pt x="4169" y="8323"/>
                    <a:pt x="4176" y="8122"/>
                  </a:cubicBezTo>
                  <a:lnTo>
                    <a:pt x="4176" y="7658"/>
                  </a:lnTo>
                  <a:cubicBezTo>
                    <a:pt x="4176" y="7401"/>
                    <a:pt x="4384" y="7193"/>
                    <a:pt x="4640" y="7193"/>
                  </a:cubicBezTo>
                  <a:lnTo>
                    <a:pt x="6964" y="7193"/>
                  </a:lnTo>
                  <a:cubicBezTo>
                    <a:pt x="7096" y="7193"/>
                    <a:pt x="7200" y="7089"/>
                    <a:pt x="7193" y="6964"/>
                  </a:cubicBezTo>
                  <a:lnTo>
                    <a:pt x="7193" y="930"/>
                  </a:lnTo>
                  <a:cubicBezTo>
                    <a:pt x="7193" y="416"/>
                    <a:pt x="6784" y="0"/>
                    <a:pt x="6270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957;p69">
              <a:extLst>
                <a:ext uri="{FF2B5EF4-FFF2-40B4-BE49-F238E27FC236}">
                  <a16:creationId xmlns:a16="http://schemas.microsoft.com/office/drawing/2014/main" id="{576A95A4-F003-5442-A047-4F5A7C2E7E2A}"/>
                </a:ext>
              </a:extLst>
            </p:cNvPr>
            <p:cNvSpPr/>
            <p:nvPr/>
          </p:nvSpPr>
          <p:spPr>
            <a:xfrm>
              <a:off x="6426207" y="2948611"/>
              <a:ext cx="286791" cy="189188"/>
            </a:xfrm>
            <a:custGeom>
              <a:avLst/>
              <a:gdLst/>
              <a:ahLst/>
              <a:cxnLst/>
              <a:rect l="l" t="t" r="r" b="b"/>
              <a:pathLst>
                <a:path w="10916" h="7201" extrusionOk="0">
                  <a:moveTo>
                    <a:pt x="3716" y="1"/>
                  </a:moveTo>
                  <a:lnTo>
                    <a:pt x="3716" y="2560"/>
                  </a:lnTo>
                  <a:cubicBezTo>
                    <a:pt x="3716" y="2817"/>
                    <a:pt x="3508" y="3025"/>
                    <a:pt x="3258" y="3025"/>
                  </a:cubicBezTo>
                  <a:lnTo>
                    <a:pt x="2787" y="3025"/>
                  </a:lnTo>
                  <a:cubicBezTo>
                    <a:pt x="2586" y="3025"/>
                    <a:pt x="2391" y="2935"/>
                    <a:pt x="2260" y="2782"/>
                  </a:cubicBezTo>
                  <a:cubicBezTo>
                    <a:pt x="1993" y="2465"/>
                    <a:pt x="1640" y="2324"/>
                    <a:pt x="1292" y="2324"/>
                  </a:cubicBezTo>
                  <a:cubicBezTo>
                    <a:pt x="636" y="2324"/>
                    <a:pt x="1" y="2828"/>
                    <a:pt x="5" y="3608"/>
                  </a:cubicBezTo>
                  <a:cubicBezTo>
                    <a:pt x="10" y="4383"/>
                    <a:pt x="644" y="4880"/>
                    <a:pt x="1295" y="4880"/>
                  </a:cubicBezTo>
                  <a:cubicBezTo>
                    <a:pt x="1646" y="4880"/>
                    <a:pt x="2002" y="4735"/>
                    <a:pt x="2266" y="4412"/>
                  </a:cubicBezTo>
                  <a:cubicBezTo>
                    <a:pt x="2393" y="4266"/>
                    <a:pt x="2578" y="4183"/>
                    <a:pt x="2770" y="4183"/>
                  </a:cubicBezTo>
                  <a:cubicBezTo>
                    <a:pt x="2778" y="4183"/>
                    <a:pt x="2786" y="4183"/>
                    <a:pt x="2794" y="4183"/>
                  </a:cubicBezTo>
                  <a:lnTo>
                    <a:pt x="3258" y="4183"/>
                  </a:lnTo>
                  <a:cubicBezTo>
                    <a:pt x="3515" y="4183"/>
                    <a:pt x="3723" y="4392"/>
                    <a:pt x="3723" y="4648"/>
                  </a:cubicBezTo>
                  <a:lnTo>
                    <a:pt x="3723" y="6965"/>
                  </a:lnTo>
                  <a:cubicBezTo>
                    <a:pt x="3723" y="7097"/>
                    <a:pt x="3820" y="7201"/>
                    <a:pt x="3952" y="7201"/>
                  </a:cubicBezTo>
                  <a:lnTo>
                    <a:pt x="9986" y="7201"/>
                  </a:lnTo>
                  <a:cubicBezTo>
                    <a:pt x="10500" y="7201"/>
                    <a:pt x="10916" y="6784"/>
                    <a:pt x="10916" y="6271"/>
                  </a:cubicBezTo>
                  <a:lnTo>
                    <a:pt x="10916" y="237"/>
                  </a:lnTo>
                  <a:cubicBezTo>
                    <a:pt x="10916" y="105"/>
                    <a:pt x="10812" y="1"/>
                    <a:pt x="10687" y="1"/>
                  </a:cubicBezTo>
                  <a:lnTo>
                    <a:pt x="8363" y="1"/>
                  </a:lnTo>
                  <a:cubicBezTo>
                    <a:pt x="8107" y="1"/>
                    <a:pt x="7899" y="209"/>
                    <a:pt x="7899" y="466"/>
                  </a:cubicBezTo>
                  <a:lnTo>
                    <a:pt x="7899" y="930"/>
                  </a:lnTo>
                  <a:cubicBezTo>
                    <a:pt x="7892" y="1131"/>
                    <a:pt x="7975" y="1326"/>
                    <a:pt x="8128" y="1457"/>
                  </a:cubicBezTo>
                  <a:cubicBezTo>
                    <a:pt x="9050" y="2214"/>
                    <a:pt x="8516" y="3712"/>
                    <a:pt x="7323" y="3719"/>
                  </a:cubicBezTo>
                  <a:cubicBezTo>
                    <a:pt x="7320" y="3719"/>
                    <a:pt x="7317" y="3719"/>
                    <a:pt x="7315" y="3719"/>
                  </a:cubicBezTo>
                  <a:cubicBezTo>
                    <a:pt x="6127" y="3719"/>
                    <a:pt x="5584" y="2233"/>
                    <a:pt x="6498" y="1464"/>
                  </a:cubicBezTo>
                  <a:cubicBezTo>
                    <a:pt x="6650" y="1333"/>
                    <a:pt x="6740" y="1138"/>
                    <a:pt x="6740" y="937"/>
                  </a:cubicBezTo>
                  <a:lnTo>
                    <a:pt x="6740" y="466"/>
                  </a:lnTo>
                  <a:cubicBezTo>
                    <a:pt x="6740" y="209"/>
                    <a:pt x="6532" y="1"/>
                    <a:pt x="62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958;p69">
              <a:extLst>
                <a:ext uri="{FF2B5EF4-FFF2-40B4-BE49-F238E27FC236}">
                  <a16:creationId xmlns:a16="http://schemas.microsoft.com/office/drawing/2014/main" id="{75296FAB-4565-724B-8930-F1469595F9A0}"/>
                </a:ext>
              </a:extLst>
            </p:cNvPr>
            <p:cNvSpPr/>
            <p:nvPr/>
          </p:nvSpPr>
          <p:spPr>
            <a:xfrm>
              <a:off x="6334857" y="2850957"/>
              <a:ext cx="189188" cy="286843"/>
            </a:xfrm>
            <a:custGeom>
              <a:avLst/>
              <a:gdLst/>
              <a:ahLst/>
              <a:cxnLst/>
              <a:rect l="l" t="t" r="r" b="b"/>
              <a:pathLst>
                <a:path w="7201" h="10918" extrusionOk="0">
                  <a:moveTo>
                    <a:pt x="3586" y="0"/>
                  </a:moveTo>
                  <a:cubicBezTo>
                    <a:pt x="2393" y="7"/>
                    <a:pt x="1859" y="1505"/>
                    <a:pt x="2782" y="2268"/>
                  </a:cubicBezTo>
                  <a:cubicBezTo>
                    <a:pt x="2934" y="2400"/>
                    <a:pt x="3018" y="2594"/>
                    <a:pt x="3018" y="2795"/>
                  </a:cubicBezTo>
                  <a:lnTo>
                    <a:pt x="3018" y="3253"/>
                  </a:lnTo>
                  <a:cubicBezTo>
                    <a:pt x="3018" y="3510"/>
                    <a:pt x="2809" y="3718"/>
                    <a:pt x="2553" y="3718"/>
                  </a:cubicBezTo>
                  <a:lnTo>
                    <a:pt x="229" y="3718"/>
                  </a:lnTo>
                  <a:cubicBezTo>
                    <a:pt x="104" y="3725"/>
                    <a:pt x="0" y="3822"/>
                    <a:pt x="0" y="3954"/>
                  </a:cubicBezTo>
                  <a:lnTo>
                    <a:pt x="0" y="9988"/>
                  </a:lnTo>
                  <a:cubicBezTo>
                    <a:pt x="0" y="10501"/>
                    <a:pt x="416" y="10911"/>
                    <a:pt x="930" y="10918"/>
                  </a:cubicBezTo>
                  <a:lnTo>
                    <a:pt x="6964" y="10918"/>
                  </a:lnTo>
                  <a:cubicBezTo>
                    <a:pt x="7096" y="10918"/>
                    <a:pt x="7200" y="10814"/>
                    <a:pt x="7200" y="10682"/>
                  </a:cubicBezTo>
                  <a:lnTo>
                    <a:pt x="7200" y="8365"/>
                  </a:lnTo>
                  <a:cubicBezTo>
                    <a:pt x="7200" y="8109"/>
                    <a:pt x="6992" y="7900"/>
                    <a:pt x="6735" y="7900"/>
                  </a:cubicBezTo>
                  <a:lnTo>
                    <a:pt x="6264" y="7900"/>
                  </a:lnTo>
                  <a:cubicBezTo>
                    <a:pt x="6256" y="7900"/>
                    <a:pt x="6248" y="7900"/>
                    <a:pt x="6240" y="7900"/>
                  </a:cubicBezTo>
                  <a:cubicBezTo>
                    <a:pt x="6048" y="7900"/>
                    <a:pt x="5870" y="7983"/>
                    <a:pt x="5743" y="8129"/>
                  </a:cubicBezTo>
                  <a:cubicBezTo>
                    <a:pt x="5476" y="8452"/>
                    <a:pt x="5119" y="8597"/>
                    <a:pt x="4767" y="8597"/>
                  </a:cubicBezTo>
                  <a:cubicBezTo>
                    <a:pt x="4114" y="8597"/>
                    <a:pt x="3480" y="8100"/>
                    <a:pt x="3475" y="7325"/>
                  </a:cubicBezTo>
                  <a:cubicBezTo>
                    <a:pt x="3471" y="6545"/>
                    <a:pt x="4106" y="6041"/>
                    <a:pt x="4762" y="6041"/>
                  </a:cubicBezTo>
                  <a:cubicBezTo>
                    <a:pt x="5110" y="6041"/>
                    <a:pt x="5463" y="6182"/>
                    <a:pt x="5730" y="6499"/>
                  </a:cubicBezTo>
                  <a:cubicBezTo>
                    <a:pt x="5861" y="6652"/>
                    <a:pt x="6056" y="6742"/>
                    <a:pt x="6257" y="6742"/>
                  </a:cubicBezTo>
                  <a:lnTo>
                    <a:pt x="6728" y="6742"/>
                  </a:lnTo>
                  <a:cubicBezTo>
                    <a:pt x="6985" y="6742"/>
                    <a:pt x="7193" y="6534"/>
                    <a:pt x="7193" y="6277"/>
                  </a:cubicBezTo>
                  <a:lnTo>
                    <a:pt x="7193" y="3718"/>
                  </a:lnTo>
                  <a:lnTo>
                    <a:pt x="4641" y="3718"/>
                  </a:lnTo>
                  <a:cubicBezTo>
                    <a:pt x="4384" y="3718"/>
                    <a:pt x="4176" y="3510"/>
                    <a:pt x="4176" y="3253"/>
                  </a:cubicBezTo>
                  <a:lnTo>
                    <a:pt x="4176" y="2782"/>
                  </a:lnTo>
                  <a:cubicBezTo>
                    <a:pt x="4176" y="2580"/>
                    <a:pt x="4266" y="2386"/>
                    <a:pt x="4419" y="2254"/>
                  </a:cubicBezTo>
                  <a:cubicBezTo>
                    <a:pt x="5334" y="1491"/>
                    <a:pt x="4786" y="0"/>
                    <a:pt x="3586" y="0"/>
                  </a:cubicBezTo>
                  <a:close/>
                </a:path>
              </a:pathLst>
            </a:custGeom>
            <a:solidFill>
              <a:srgbClr val="2F5D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50749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50"/>
          <p:cNvSpPr txBox="1">
            <a:spLocks noGrp="1"/>
          </p:cNvSpPr>
          <p:nvPr>
            <p:ph type="title"/>
          </p:nvPr>
        </p:nvSpPr>
        <p:spPr>
          <a:xfrm>
            <a:off x="1221220" y="37202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ARIMA Time-series Forecast</a:t>
            </a:r>
            <a:endParaRPr dirty="0"/>
          </a:p>
        </p:txBody>
      </p:sp>
      <p:sp>
        <p:nvSpPr>
          <p:cNvPr id="1179" name="Google Shape;1179;p50"/>
          <p:cNvSpPr/>
          <p:nvPr/>
        </p:nvSpPr>
        <p:spPr>
          <a:xfrm>
            <a:off x="7996175" y="3359550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50"/>
          <p:cNvSpPr/>
          <p:nvPr/>
        </p:nvSpPr>
        <p:spPr>
          <a:xfrm>
            <a:off x="8044700" y="2958275"/>
            <a:ext cx="272100" cy="27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1177;p50">
            <a:extLst>
              <a:ext uri="{FF2B5EF4-FFF2-40B4-BE49-F238E27FC236}">
                <a16:creationId xmlns:a16="http://schemas.microsoft.com/office/drawing/2014/main" id="{1F386D69-7F87-4304-BDB2-58438B39DDF1}"/>
              </a:ext>
            </a:extLst>
          </p:cNvPr>
          <p:cNvSpPr/>
          <p:nvPr/>
        </p:nvSpPr>
        <p:spPr>
          <a:xfrm>
            <a:off x="5808266" y="684360"/>
            <a:ext cx="473100" cy="47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177;p50">
            <a:extLst>
              <a:ext uri="{FF2B5EF4-FFF2-40B4-BE49-F238E27FC236}">
                <a16:creationId xmlns:a16="http://schemas.microsoft.com/office/drawing/2014/main" id="{3D22B703-0CE7-4627-BE2C-9049D3BC5A1D}"/>
              </a:ext>
            </a:extLst>
          </p:cNvPr>
          <p:cNvSpPr/>
          <p:nvPr/>
        </p:nvSpPr>
        <p:spPr>
          <a:xfrm>
            <a:off x="8044700" y="4347043"/>
            <a:ext cx="473100" cy="47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1177;p50">
            <a:extLst>
              <a:ext uri="{FF2B5EF4-FFF2-40B4-BE49-F238E27FC236}">
                <a16:creationId xmlns:a16="http://schemas.microsoft.com/office/drawing/2014/main" id="{CF047F7D-48C5-47D1-9550-BC078AC2EBF6}"/>
              </a:ext>
            </a:extLst>
          </p:cNvPr>
          <p:cNvSpPr/>
          <p:nvPr/>
        </p:nvSpPr>
        <p:spPr>
          <a:xfrm>
            <a:off x="626200" y="4191744"/>
            <a:ext cx="473100" cy="47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1178;p50">
            <a:extLst>
              <a:ext uri="{FF2B5EF4-FFF2-40B4-BE49-F238E27FC236}">
                <a16:creationId xmlns:a16="http://schemas.microsoft.com/office/drawing/2014/main" id="{B8D93275-6839-4B3C-A206-6D665D4082A5}"/>
              </a:ext>
            </a:extLst>
          </p:cNvPr>
          <p:cNvSpPr/>
          <p:nvPr/>
        </p:nvSpPr>
        <p:spPr>
          <a:xfrm>
            <a:off x="8411150" y="216624"/>
            <a:ext cx="213300" cy="21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1178;p50">
            <a:extLst>
              <a:ext uri="{FF2B5EF4-FFF2-40B4-BE49-F238E27FC236}">
                <a16:creationId xmlns:a16="http://schemas.microsoft.com/office/drawing/2014/main" id="{F72F033C-8ABE-4CCF-BD58-02BCC45D7AB9}"/>
              </a:ext>
            </a:extLst>
          </p:cNvPr>
          <p:cNvSpPr/>
          <p:nvPr/>
        </p:nvSpPr>
        <p:spPr>
          <a:xfrm>
            <a:off x="5831516" y="4451544"/>
            <a:ext cx="213300" cy="21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raphic 16" descr="Dance steps">
            <a:extLst>
              <a:ext uri="{FF2B5EF4-FFF2-40B4-BE49-F238E27FC236}">
                <a16:creationId xmlns:a16="http://schemas.microsoft.com/office/drawing/2014/main" id="{47D18ECE-C36A-3E47-9DD5-4C52D74823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0185" r="58889" b="4339"/>
          <a:stretch/>
        </p:blipFill>
        <p:spPr>
          <a:xfrm>
            <a:off x="6825621" y="3163977"/>
            <a:ext cx="812656" cy="1294317"/>
          </a:xfrm>
          <a:prstGeom prst="rect">
            <a:avLst/>
          </a:prstGeom>
        </p:spPr>
      </p:pic>
      <p:pic>
        <p:nvPicPr>
          <p:cNvPr id="18" name="Graphic 17" descr="Dance steps">
            <a:extLst>
              <a:ext uri="{FF2B5EF4-FFF2-40B4-BE49-F238E27FC236}">
                <a16:creationId xmlns:a16="http://schemas.microsoft.com/office/drawing/2014/main" id="{73676076-BE05-1843-893F-FE7AF763E4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51108" b="40606"/>
          <a:stretch/>
        </p:blipFill>
        <p:spPr>
          <a:xfrm>
            <a:off x="7850336" y="2583849"/>
            <a:ext cx="932927" cy="1133321"/>
          </a:xfrm>
          <a:prstGeom prst="rect">
            <a:avLst/>
          </a:prstGeom>
        </p:spPr>
      </p:pic>
      <p:pic>
        <p:nvPicPr>
          <p:cNvPr id="19" name="Graphic 18" descr="Dance steps">
            <a:extLst>
              <a:ext uri="{FF2B5EF4-FFF2-40B4-BE49-F238E27FC236}">
                <a16:creationId xmlns:a16="http://schemas.microsoft.com/office/drawing/2014/main" id="{475A277F-2D48-7043-B796-058B43C913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9720" t="60759" r="19169" b="4339"/>
          <a:stretch/>
        </p:blipFill>
        <p:spPr>
          <a:xfrm>
            <a:off x="7571062" y="3738374"/>
            <a:ext cx="812656" cy="689933"/>
          </a:xfrm>
          <a:prstGeom prst="rect">
            <a:avLst/>
          </a:prstGeom>
        </p:spPr>
      </p:pic>
      <p:pic>
        <p:nvPicPr>
          <p:cNvPr id="20" name="Graphic 19" descr="Dance steps">
            <a:extLst>
              <a:ext uri="{FF2B5EF4-FFF2-40B4-BE49-F238E27FC236}">
                <a16:creationId xmlns:a16="http://schemas.microsoft.com/office/drawing/2014/main" id="{63CC5129-3302-F241-AF2A-A17C3DF0663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30185" r="58889" b="4339"/>
          <a:stretch/>
        </p:blipFill>
        <p:spPr>
          <a:xfrm>
            <a:off x="6899992" y="887708"/>
            <a:ext cx="812656" cy="1294317"/>
          </a:xfrm>
          <a:prstGeom prst="rect">
            <a:avLst/>
          </a:prstGeom>
        </p:spPr>
      </p:pic>
      <p:pic>
        <p:nvPicPr>
          <p:cNvPr id="21" name="Graphic 20" descr="Dance steps">
            <a:extLst>
              <a:ext uri="{FF2B5EF4-FFF2-40B4-BE49-F238E27FC236}">
                <a16:creationId xmlns:a16="http://schemas.microsoft.com/office/drawing/2014/main" id="{BA9F99C3-064F-514C-9CA2-AB8689D9740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39720" t="60759" r="19169" b="4339"/>
          <a:stretch/>
        </p:blipFill>
        <p:spPr>
          <a:xfrm rot="16006127">
            <a:off x="7599269" y="1909468"/>
            <a:ext cx="812656" cy="689933"/>
          </a:xfrm>
          <a:prstGeom prst="rect">
            <a:avLst/>
          </a:prstGeom>
        </p:spPr>
      </p:pic>
      <p:sp>
        <p:nvSpPr>
          <p:cNvPr id="23" name="Google Shape;1162;p50">
            <a:extLst>
              <a:ext uri="{FF2B5EF4-FFF2-40B4-BE49-F238E27FC236}">
                <a16:creationId xmlns:a16="http://schemas.microsoft.com/office/drawing/2014/main" id="{9AEFDC60-F11E-4F1F-9B56-2DF0EA0BAF1B}"/>
              </a:ext>
            </a:extLst>
          </p:cNvPr>
          <p:cNvSpPr txBox="1">
            <a:spLocks/>
          </p:cNvSpPr>
          <p:nvPr/>
        </p:nvSpPr>
        <p:spPr>
          <a:xfrm>
            <a:off x="311700" y="52827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en-US" dirty="0"/>
              <a:t>Likes / Re-tweet weighted Sentiment Score</a:t>
            </a:r>
          </a:p>
        </p:txBody>
      </p:sp>
      <p:sp>
        <p:nvSpPr>
          <p:cNvPr id="24" name="Google Shape;1162;p50">
            <a:extLst>
              <a:ext uri="{FF2B5EF4-FFF2-40B4-BE49-F238E27FC236}">
                <a16:creationId xmlns:a16="http://schemas.microsoft.com/office/drawing/2014/main" id="{BD370C85-5FB4-4A8E-9741-5BF16C65A50B}"/>
              </a:ext>
            </a:extLst>
          </p:cNvPr>
          <p:cNvSpPr txBox="1">
            <a:spLocks/>
          </p:cNvSpPr>
          <p:nvPr/>
        </p:nvSpPr>
        <p:spPr>
          <a:xfrm>
            <a:off x="1221220" y="154624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en-US" dirty="0"/>
              <a:t>Multi-lingual NLP using M-BERT</a:t>
            </a:r>
          </a:p>
        </p:txBody>
      </p:sp>
      <p:sp>
        <p:nvSpPr>
          <p:cNvPr id="25" name="Google Shape;1162;p50">
            <a:extLst>
              <a:ext uri="{FF2B5EF4-FFF2-40B4-BE49-F238E27FC236}">
                <a16:creationId xmlns:a16="http://schemas.microsoft.com/office/drawing/2014/main" id="{0C785262-ED1B-4E4F-8CB9-79037FE4EDE6}"/>
              </a:ext>
            </a:extLst>
          </p:cNvPr>
          <p:cNvSpPr txBox="1">
            <a:spLocks/>
          </p:cNvSpPr>
          <p:nvPr/>
        </p:nvSpPr>
        <p:spPr>
          <a:xfrm>
            <a:off x="311700" y="269333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en-US" dirty="0"/>
              <a:t>Ensemble model for influential account</a:t>
            </a:r>
          </a:p>
        </p:txBody>
      </p:sp>
    </p:spTree>
    <p:extLst>
      <p:ext uri="{BB962C8B-B14F-4D97-AF65-F5344CB8AC3E}">
        <p14:creationId xmlns:p14="http://schemas.microsoft.com/office/powerpoint/2010/main" val="171461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oogle Shape;1039;p48"/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1040" name="Google Shape;1040;p48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0FBAAC30-B23C-428D-874E-8E8C815789F2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103119" y="1546860"/>
            <a:ext cx="4118821" cy="173736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7250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6"/>
          <p:cNvSpPr/>
          <p:nvPr/>
        </p:nvSpPr>
        <p:spPr>
          <a:xfrm>
            <a:off x="908643" y="2837323"/>
            <a:ext cx="485911" cy="48591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46"/>
          <p:cNvSpPr txBox="1">
            <a:spLocks noGrp="1"/>
          </p:cNvSpPr>
          <p:nvPr>
            <p:ph type="title"/>
          </p:nvPr>
        </p:nvSpPr>
        <p:spPr>
          <a:xfrm>
            <a:off x="311650" y="7541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898" name="Google Shape;898;p46"/>
          <p:cNvSpPr txBox="1">
            <a:spLocks noGrp="1"/>
          </p:cNvSpPr>
          <p:nvPr>
            <p:ph type="subTitle" idx="2"/>
          </p:nvPr>
        </p:nvSpPr>
        <p:spPr>
          <a:xfrm>
            <a:off x="708802" y="1956484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Project</a:t>
            </a:r>
            <a:br>
              <a:rPr lang="en" dirty="0"/>
            </a:br>
            <a:r>
              <a:rPr lang="en" dirty="0"/>
              <a:t>Backdrop</a:t>
            </a:r>
            <a:endParaRPr dirty="0"/>
          </a:p>
        </p:txBody>
      </p:sp>
      <p:sp>
        <p:nvSpPr>
          <p:cNvPr id="902" name="Google Shape;902;p46"/>
          <p:cNvSpPr txBox="1">
            <a:spLocks noGrp="1"/>
          </p:cNvSpPr>
          <p:nvPr>
            <p:ph type="subTitle" idx="4"/>
          </p:nvPr>
        </p:nvSpPr>
        <p:spPr>
          <a:xfrm>
            <a:off x="3431140" y="1978138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br>
              <a:rPr lang="en" dirty="0"/>
            </a:br>
            <a:r>
              <a:rPr lang="en" dirty="0"/>
              <a:t>Exploration</a:t>
            </a:r>
            <a:endParaRPr dirty="0"/>
          </a:p>
        </p:txBody>
      </p:sp>
      <p:sp>
        <p:nvSpPr>
          <p:cNvPr id="904" name="Google Shape;904;p46"/>
          <p:cNvSpPr txBox="1">
            <a:spLocks noGrp="1"/>
          </p:cNvSpPr>
          <p:nvPr>
            <p:ph type="subTitle" idx="5"/>
          </p:nvPr>
        </p:nvSpPr>
        <p:spPr>
          <a:xfrm>
            <a:off x="3522685" y="4097005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Fredoka One"/>
                <a:sym typeface="Fredoka One"/>
              </a:rPr>
              <a:t>Recommendations</a:t>
            </a:r>
            <a:endParaRPr sz="1900" dirty="0">
              <a:latin typeface="Fredoka One"/>
              <a:sym typeface="Fredoka One"/>
            </a:endParaRPr>
          </a:p>
        </p:txBody>
      </p:sp>
      <p:sp>
        <p:nvSpPr>
          <p:cNvPr id="908" name="Google Shape;908;p46"/>
          <p:cNvSpPr txBox="1">
            <a:spLocks noGrp="1"/>
          </p:cNvSpPr>
          <p:nvPr>
            <p:ph type="title" idx="16"/>
          </p:nvPr>
        </p:nvSpPr>
        <p:spPr>
          <a:xfrm>
            <a:off x="927162" y="3040556"/>
            <a:ext cx="474727" cy="2404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04</a:t>
            </a:r>
            <a:endParaRPr dirty="0"/>
          </a:p>
        </p:txBody>
      </p:sp>
      <p:sp>
        <p:nvSpPr>
          <p:cNvPr id="916" name="Google Shape;916;p46"/>
          <p:cNvSpPr/>
          <p:nvPr/>
        </p:nvSpPr>
        <p:spPr>
          <a:xfrm rot="2506023">
            <a:off x="743878" y="2794325"/>
            <a:ext cx="170284" cy="170284"/>
          </a:xfrm>
          <a:custGeom>
            <a:avLst/>
            <a:gdLst/>
            <a:ahLst/>
            <a:cxnLst/>
            <a:rect l="l" t="t" r="r" b="b"/>
            <a:pathLst>
              <a:path w="3861" h="3861" extrusionOk="0">
                <a:moveTo>
                  <a:pt x="1946" y="1"/>
                </a:moveTo>
                <a:cubicBezTo>
                  <a:pt x="851" y="1"/>
                  <a:pt x="0" y="852"/>
                  <a:pt x="0" y="1946"/>
                </a:cubicBezTo>
                <a:cubicBezTo>
                  <a:pt x="0" y="3010"/>
                  <a:pt x="851" y="3861"/>
                  <a:pt x="1946" y="3861"/>
                </a:cubicBezTo>
                <a:cubicBezTo>
                  <a:pt x="3010" y="3861"/>
                  <a:pt x="3861" y="3010"/>
                  <a:pt x="3861" y="1946"/>
                </a:cubicBezTo>
                <a:cubicBezTo>
                  <a:pt x="3861" y="852"/>
                  <a:pt x="3010" y="1"/>
                  <a:pt x="19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10470;p71">
            <a:extLst>
              <a:ext uri="{FF2B5EF4-FFF2-40B4-BE49-F238E27FC236}">
                <a16:creationId xmlns:a16="http://schemas.microsoft.com/office/drawing/2014/main" id="{D3098877-9F6B-3C41-968C-D5896434591D}"/>
              </a:ext>
            </a:extLst>
          </p:cNvPr>
          <p:cNvGrpSpPr/>
          <p:nvPr/>
        </p:nvGrpSpPr>
        <p:grpSpPr>
          <a:xfrm>
            <a:off x="6813031" y="1013031"/>
            <a:ext cx="1029900" cy="1008792"/>
            <a:chOff x="7992065" y="1971904"/>
            <a:chExt cx="351621" cy="348103"/>
          </a:xfrm>
        </p:grpSpPr>
        <p:sp>
          <p:nvSpPr>
            <p:cNvPr id="25" name="Google Shape;10471;p71">
              <a:extLst>
                <a:ext uri="{FF2B5EF4-FFF2-40B4-BE49-F238E27FC236}">
                  <a16:creationId xmlns:a16="http://schemas.microsoft.com/office/drawing/2014/main" id="{F12D81CE-2FC1-3546-BC43-60D34801F0F8}"/>
                </a:ext>
              </a:extLst>
            </p:cNvPr>
            <p:cNvSpPr/>
            <p:nvPr/>
          </p:nvSpPr>
          <p:spPr>
            <a:xfrm>
              <a:off x="8136074" y="1971904"/>
              <a:ext cx="67383" cy="67383"/>
            </a:xfrm>
            <a:custGeom>
              <a:avLst/>
              <a:gdLst/>
              <a:ahLst/>
              <a:cxnLst/>
              <a:rect l="l" t="t" r="r" b="b"/>
              <a:pathLst>
                <a:path w="2566" h="2566" extrusionOk="0">
                  <a:moveTo>
                    <a:pt x="1283" y="1"/>
                  </a:moveTo>
                  <a:cubicBezTo>
                    <a:pt x="565" y="1"/>
                    <a:pt x="1" y="575"/>
                    <a:pt x="1" y="1283"/>
                  </a:cubicBezTo>
                  <a:cubicBezTo>
                    <a:pt x="1" y="1992"/>
                    <a:pt x="565" y="2566"/>
                    <a:pt x="1283" y="2566"/>
                  </a:cubicBezTo>
                  <a:cubicBezTo>
                    <a:pt x="1991" y="2566"/>
                    <a:pt x="2566" y="1992"/>
                    <a:pt x="2566" y="1283"/>
                  </a:cubicBezTo>
                  <a:cubicBezTo>
                    <a:pt x="2566" y="575"/>
                    <a:pt x="1991" y="1"/>
                    <a:pt x="128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472;p71">
              <a:extLst>
                <a:ext uri="{FF2B5EF4-FFF2-40B4-BE49-F238E27FC236}">
                  <a16:creationId xmlns:a16="http://schemas.microsoft.com/office/drawing/2014/main" id="{58BD4BCD-D384-A64A-899E-A7C02639E1AE}"/>
                </a:ext>
              </a:extLst>
            </p:cNvPr>
            <p:cNvSpPr/>
            <p:nvPr/>
          </p:nvSpPr>
          <p:spPr>
            <a:xfrm>
              <a:off x="8022552" y="2180014"/>
              <a:ext cx="137025" cy="95376"/>
            </a:xfrm>
            <a:custGeom>
              <a:avLst/>
              <a:gdLst/>
              <a:ahLst/>
              <a:cxnLst/>
              <a:rect l="l" t="t" r="r" b="b"/>
              <a:pathLst>
                <a:path w="5218" h="3632" extrusionOk="0">
                  <a:moveTo>
                    <a:pt x="2609" y="0"/>
                  </a:moveTo>
                  <a:cubicBezTo>
                    <a:pt x="2508" y="0"/>
                    <a:pt x="2405" y="67"/>
                    <a:pt x="2391" y="201"/>
                  </a:cubicBezTo>
                  <a:lnTo>
                    <a:pt x="2391" y="1905"/>
                  </a:lnTo>
                  <a:lnTo>
                    <a:pt x="1357" y="1905"/>
                  </a:lnTo>
                  <a:cubicBezTo>
                    <a:pt x="1041" y="1905"/>
                    <a:pt x="754" y="2086"/>
                    <a:pt x="601" y="2364"/>
                  </a:cubicBezTo>
                  <a:lnTo>
                    <a:pt x="103" y="3302"/>
                  </a:lnTo>
                  <a:cubicBezTo>
                    <a:pt x="0" y="3475"/>
                    <a:pt x="152" y="3632"/>
                    <a:pt x="301" y="3632"/>
                  </a:cubicBezTo>
                  <a:cubicBezTo>
                    <a:pt x="373" y="3632"/>
                    <a:pt x="445" y="3594"/>
                    <a:pt x="486" y="3503"/>
                  </a:cubicBezTo>
                  <a:lnTo>
                    <a:pt x="984" y="2565"/>
                  </a:lnTo>
                  <a:cubicBezTo>
                    <a:pt x="1051" y="2421"/>
                    <a:pt x="1204" y="2335"/>
                    <a:pt x="1357" y="2335"/>
                  </a:cubicBezTo>
                  <a:lnTo>
                    <a:pt x="3855" y="2335"/>
                  </a:lnTo>
                  <a:cubicBezTo>
                    <a:pt x="4017" y="2335"/>
                    <a:pt x="4161" y="2421"/>
                    <a:pt x="4238" y="2565"/>
                  </a:cubicBezTo>
                  <a:lnTo>
                    <a:pt x="4735" y="3503"/>
                  </a:lnTo>
                  <a:cubicBezTo>
                    <a:pt x="4776" y="3594"/>
                    <a:pt x="4848" y="3632"/>
                    <a:pt x="4920" y="3632"/>
                  </a:cubicBezTo>
                  <a:cubicBezTo>
                    <a:pt x="5068" y="3632"/>
                    <a:pt x="5218" y="3475"/>
                    <a:pt x="5108" y="3302"/>
                  </a:cubicBezTo>
                  <a:lnTo>
                    <a:pt x="4620" y="2364"/>
                  </a:lnTo>
                  <a:cubicBezTo>
                    <a:pt x="4467" y="2086"/>
                    <a:pt x="4180" y="1905"/>
                    <a:pt x="3864" y="1905"/>
                  </a:cubicBezTo>
                  <a:lnTo>
                    <a:pt x="2821" y="1905"/>
                  </a:lnTo>
                  <a:lnTo>
                    <a:pt x="2821" y="201"/>
                  </a:lnTo>
                  <a:cubicBezTo>
                    <a:pt x="2812" y="67"/>
                    <a:pt x="2711" y="0"/>
                    <a:pt x="2609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473;p71">
              <a:extLst>
                <a:ext uri="{FF2B5EF4-FFF2-40B4-BE49-F238E27FC236}">
                  <a16:creationId xmlns:a16="http://schemas.microsoft.com/office/drawing/2014/main" id="{D65AB142-3C5C-F94F-BDDA-0790F1948636}"/>
                </a:ext>
              </a:extLst>
            </p:cNvPr>
            <p:cNvSpPr/>
            <p:nvPr/>
          </p:nvSpPr>
          <p:spPr>
            <a:xfrm>
              <a:off x="8109946" y="2050080"/>
              <a:ext cx="120849" cy="62604"/>
            </a:xfrm>
            <a:custGeom>
              <a:avLst/>
              <a:gdLst/>
              <a:ahLst/>
              <a:cxnLst/>
              <a:rect l="l" t="t" r="r" b="b"/>
              <a:pathLst>
                <a:path w="4602" h="2384" extrusionOk="0">
                  <a:moveTo>
                    <a:pt x="2273" y="0"/>
                  </a:moveTo>
                  <a:cubicBezTo>
                    <a:pt x="2161" y="0"/>
                    <a:pt x="2048" y="77"/>
                    <a:pt x="2058" y="230"/>
                  </a:cubicBezTo>
                  <a:lnTo>
                    <a:pt x="2058" y="1082"/>
                  </a:lnTo>
                  <a:lnTo>
                    <a:pt x="948" y="1082"/>
                  </a:lnTo>
                  <a:cubicBezTo>
                    <a:pt x="718" y="1082"/>
                    <a:pt x="498" y="1216"/>
                    <a:pt x="383" y="1426"/>
                  </a:cubicBezTo>
                  <a:lnTo>
                    <a:pt x="58" y="2058"/>
                  </a:lnTo>
                  <a:cubicBezTo>
                    <a:pt x="0" y="2163"/>
                    <a:pt x="39" y="2288"/>
                    <a:pt x="144" y="2345"/>
                  </a:cubicBezTo>
                  <a:cubicBezTo>
                    <a:pt x="175" y="2362"/>
                    <a:pt x="208" y="2370"/>
                    <a:pt x="240" y="2370"/>
                  </a:cubicBezTo>
                  <a:cubicBezTo>
                    <a:pt x="317" y="2370"/>
                    <a:pt x="391" y="2326"/>
                    <a:pt x="431" y="2259"/>
                  </a:cubicBezTo>
                  <a:lnTo>
                    <a:pt x="766" y="1627"/>
                  </a:lnTo>
                  <a:cubicBezTo>
                    <a:pt x="795" y="1551"/>
                    <a:pt x="871" y="1512"/>
                    <a:pt x="948" y="1512"/>
                  </a:cubicBezTo>
                  <a:lnTo>
                    <a:pt x="3599" y="1512"/>
                  </a:lnTo>
                  <a:cubicBezTo>
                    <a:pt x="3675" y="1512"/>
                    <a:pt x="3752" y="1551"/>
                    <a:pt x="3781" y="1627"/>
                  </a:cubicBezTo>
                  <a:lnTo>
                    <a:pt x="4116" y="2259"/>
                  </a:lnTo>
                  <a:cubicBezTo>
                    <a:pt x="4157" y="2347"/>
                    <a:pt x="4228" y="2383"/>
                    <a:pt x="4301" y="2383"/>
                  </a:cubicBezTo>
                  <a:cubicBezTo>
                    <a:pt x="4450" y="2383"/>
                    <a:pt x="4601" y="2231"/>
                    <a:pt x="4498" y="2058"/>
                  </a:cubicBezTo>
                  <a:lnTo>
                    <a:pt x="4163" y="1426"/>
                  </a:lnTo>
                  <a:cubicBezTo>
                    <a:pt x="4049" y="1216"/>
                    <a:pt x="3838" y="1082"/>
                    <a:pt x="3599" y="1082"/>
                  </a:cubicBezTo>
                  <a:lnTo>
                    <a:pt x="2489" y="1082"/>
                  </a:lnTo>
                  <a:lnTo>
                    <a:pt x="2489" y="230"/>
                  </a:lnTo>
                  <a:cubicBezTo>
                    <a:pt x="2498" y="77"/>
                    <a:pt x="2386" y="0"/>
                    <a:pt x="2273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474;p71">
              <a:extLst>
                <a:ext uri="{FF2B5EF4-FFF2-40B4-BE49-F238E27FC236}">
                  <a16:creationId xmlns:a16="http://schemas.microsoft.com/office/drawing/2014/main" id="{79D0744C-94C2-8E42-964D-672CE36B9646}"/>
                </a:ext>
              </a:extLst>
            </p:cNvPr>
            <p:cNvSpPr/>
            <p:nvPr/>
          </p:nvSpPr>
          <p:spPr>
            <a:xfrm>
              <a:off x="8179613" y="2180014"/>
              <a:ext cx="137130" cy="95376"/>
            </a:xfrm>
            <a:custGeom>
              <a:avLst/>
              <a:gdLst/>
              <a:ahLst/>
              <a:cxnLst/>
              <a:rect l="l" t="t" r="r" b="b"/>
              <a:pathLst>
                <a:path w="5222" h="3632" extrusionOk="0">
                  <a:moveTo>
                    <a:pt x="2611" y="0"/>
                  </a:moveTo>
                  <a:cubicBezTo>
                    <a:pt x="2511" y="0"/>
                    <a:pt x="2410" y="67"/>
                    <a:pt x="2401" y="201"/>
                  </a:cubicBezTo>
                  <a:lnTo>
                    <a:pt x="2401" y="1905"/>
                  </a:lnTo>
                  <a:lnTo>
                    <a:pt x="1357" y="1905"/>
                  </a:lnTo>
                  <a:cubicBezTo>
                    <a:pt x="1042" y="1905"/>
                    <a:pt x="754" y="2086"/>
                    <a:pt x="601" y="2364"/>
                  </a:cubicBezTo>
                  <a:lnTo>
                    <a:pt x="104" y="3302"/>
                  </a:lnTo>
                  <a:cubicBezTo>
                    <a:pt x="1" y="3475"/>
                    <a:pt x="153" y="3632"/>
                    <a:pt x="301" y="3632"/>
                  </a:cubicBezTo>
                  <a:cubicBezTo>
                    <a:pt x="374" y="3632"/>
                    <a:pt x="446" y="3594"/>
                    <a:pt x="486" y="3503"/>
                  </a:cubicBezTo>
                  <a:lnTo>
                    <a:pt x="984" y="2565"/>
                  </a:lnTo>
                  <a:cubicBezTo>
                    <a:pt x="1061" y="2421"/>
                    <a:pt x="1204" y="2335"/>
                    <a:pt x="1357" y="2335"/>
                  </a:cubicBezTo>
                  <a:lnTo>
                    <a:pt x="3865" y="2335"/>
                  </a:lnTo>
                  <a:cubicBezTo>
                    <a:pt x="4018" y="2335"/>
                    <a:pt x="4171" y="2421"/>
                    <a:pt x="4238" y="2565"/>
                  </a:cubicBezTo>
                  <a:lnTo>
                    <a:pt x="4736" y="3503"/>
                  </a:lnTo>
                  <a:cubicBezTo>
                    <a:pt x="4777" y="3594"/>
                    <a:pt x="4848" y="3632"/>
                    <a:pt x="4921" y="3632"/>
                  </a:cubicBezTo>
                  <a:cubicBezTo>
                    <a:pt x="5070" y="3632"/>
                    <a:pt x="5221" y="3475"/>
                    <a:pt x="5118" y="3302"/>
                  </a:cubicBezTo>
                  <a:lnTo>
                    <a:pt x="4621" y="2364"/>
                  </a:lnTo>
                  <a:cubicBezTo>
                    <a:pt x="4468" y="2086"/>
                    <a:pt x="4181" y="1905"/>
                    <a:pt x="3865" y="1905"/>
                  </a:cubicBezTo>
                  <a:lnTo>
                    <a:pt x="2822" y="1905"/>
                  </a:lnTo>
                  <a:lnTo>
                    <a:pt x="2822" y="201"/>
                  </a:lnTo>
                  <a:cubicBezTo>
                    <a:pt x="2812" y="67"/>
                    <a:pt x="2712" y="0"/>
                    <a:pt x="2611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475;p71">
              <a:extLst>
                <a:ext uri="{FF2B5EF4-FFF2-40B4-BE49-F238E27FC236}">
                  <a16:creationId xmlns:a16="http://schemas.microsoft.com/office/drawing/2014/main" id="{889C768B-EB42-CE4A-A73B-F0D0686DD4E9}"/>
                </a:ext>
              </a:extLst>
            </p:cNvPr>
            <p:cNvSpPr/>
            <p:nvPr/>
          </p:nvSpPr>
          <p:spPr>
            <a:xfrm>
              <a:off x="8129037" y="1973427"/>
              <a:ext cx="66884" cy="65939"/>
            </a:xfrm>
            <a:custGeom>
              <a:avLst/>
              <a:gdLst/>
              <a:ahLst/>
              <a:cxnLst/>
              <a:rect l="l" t="t" r="r" b="b"/>
              <a:pathLst>
                <a:path w="2547" h="2511" extrusionOk="0">
                  <a:moveTo>
                    <a:pt x="1187" y="0"/>
                  </a:moveTo>
                  <a:lnTo>
                    <a:pt x="1187" y="0"/>
                  </a:lnTo>
                  <a:cubicBezTo>
                    <a:pt x="355" y="240"/>
                    <a:pt x="1" y="1216"/>
                    <a:pt x="479" y="1934"/>
                  </a:cubicBezTo>
                  <a:cubicBezTo>
                    <a:pt x="731" y="2316"/>
                    <a:pt x="1138" y="2510"/>
                    <a:pt x="1547" y="2510"/>
                  </a:cubicBezTo>
                  <a:cubicBezTo>
                    <a:pt x="1917" y="2510"/>
                    <a:pt x="2288" y="2352"/>
                    <a:pt x="2546" y="2029"/>
                  </a:cubicBezTo>
                  <a:lnTo>
                    <a:pt x="2546" y="2029"/>
                  </a:lnTo>
                  <a:cubicBezTo>
                    <a:pt x="2432" y="2068"/>
                    <a:pt x="2307" y="2077"/>
                    <a:pt x="2192" y="2087"/>
                  </a:cubicBezTo>
                  <a:cubicBezTo>
                    <a:pt x="1111" y="2087"/>
                    <a:pt x="518" y="833"/>
                    <a:pt x="11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476;p71">
              <a:extLst>
                <a:ext uri="{FF2B5EF4-FFF2-40B4-BE49-F238E27FC236}">
                  <a16:creationId xmlns:a16="http://schemas.microsoft.com/office/drawing/2014/main" id="{2B2D89E2-DCF7-9F4B-BB89-FB43CC66C3A5}"/>
                </a:ext>
              </a:extLst>
            </p:cNvPr>
            <p:cNvSpPr/>
            <p:nvPr/>
          </p:nvSpPr>
          <p:spPr>
            <a:xfrm>
              <a:off x="8068717" y="2123450"/>
              <a:ext cx="44773" cy="45010"/>
            </a:xfrm>
            <a:custGeom>
              <a:avLst/>
              <a:gdLst/>
              <a:ahLst/>
              <a:cxnLst/>
              <a:rect l="l" t="t" r="r" b="b"/>
              <a:pathLst>
                <a:path w="1705" h="1714" extrusionOk="0">
                  <a:moveTo>
                    <a:pt x="853" y="1"/>
                  </a:moveTo>
                  <a:cubicBezTo>
                    <a:pt x="384" y="1"/>
                    <a:pt x="1" y="384"/>
                    <a:pt x="1" y="853"/>
                  </a:cubicBezTo>
                  <a:cubicBezTo>
                    <a:pt x="1" y="1331"/>
                    <a:pt x="384" y="1714"/>
                    <a:pt x="853" y="1714"/>
                  </a:cubicBezTo>
                  <a:cubicBezTo>
                    <a:pt x="1322" y="1714"/>
                    <a:pt x="1704" y="1331"/>
                    <a:pt x="1704" y="853"/>
                  </a:cubicBezTo>
                  <a:cubicBezTo>
                    <a:pt x="1704" y="384"/>
                    <a:pt x="1322" y="1"/>
                    <a:pt x="853" y="1"/>
                  </a:cubicBezTo>
                  <a:close/>
                </a:path>
              </a:pathLst>
            </a:custGeom>
            <a:solidFill>
              <a:srgbClr val="C1CE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477;p71">
              <a:extLst>
                <a:ext uri="{FF2B5EF4-FFF2-40B4-BE49-F238E27FC236}">
                  <a16:creationId xmlns:a16="http://schemas.microsoft.com/office/drawing/2014/main" id="{DE01219F-3400-9449-B0D3-3E939D1C09D0}"/>
                </a:ext>
              </a:extLst>
            </p:cNvPr>
            <p:cNvSpPr/>
            <p:nvPr/>
          </p:nvSpPr>
          <p:spPr>
            <a:xfrm>
              <a:off x="8063964" y="2124474"/>
              <a:ext cx="44484" cy="43854"/>
            </a:xfrm>
            <a:custGeom>
              <a:avLst/>
              <a:gdLst/>
              <a:ahLst/>
              <a:cxnLst/>
              <a:rect l="l" t="t" r="r" b="b"/>
              <a:pathLst>
                <a:path w="1694" h="1670" extrusionOk="0">
                  <a:moveTo>
                    <a:pt x="794" y="0"/>
                  </a:moveTo>
                  <a:lnTo>
                    <a:pt x="794" y="0"/>
                  </a:lnTo>
                  <a:cubicBezTo>
                    <a:pt x="239" y="163"/>
                    <a:pt x="0" y="814"/>
                    <a:pt x="325" y="1292"/>
                  </a:cubicBezTo>
                  <a:cubicBezTo>
                    <a:pt x="491" y="1542"/>
                    <a:pt x="761" y="1670"/>
                    <a:pt x="1031" y="1670"/>
                  </a:cubicBezTo>
                  <a:cubicBezTo>
                    <a:pt x="1278" y="1670"/>
                    <a:pt x="1525" y="1564"/>
                    <a:pt x="1694" y="1349"/>
                  </a:cubicBezTo>
                  <a:lnTo>
                    <a:pt x="1694" y="1349"/>
                  </a:lnTo>
                  <a:cubicBezTo>
                    <a:pt x="1617" y="1378"/>
                    <a:pt x="1541" y="1388"/>
                    <a:pt x="1464" y="1388"/>
                  </a:cubicBezTo>
                  <a:cubicBezTo>
                    <a:pt x="747" y="1388"/>
                    <a:pt x="345" y="555"/>
                    <a:pt x="794" y="0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478;p71">
              <a:extLst>
                <a:ext uri="{FF2B5EF4-FFF2-40B4-BE49-F238E27FC236}">
                  <a16:creationId xmlns:a16="http://schemas.microsoft.com/office/drawing/2014/main" id="{2D24025B-031C-5943-9474-00642DC320E9}"/>
                </a:ext>
              </a:extLst>
            </p:cNvPr>
            <p:cNvSpPr/>
            <p:nvPr/>
          </p:nvSpPr>
          <p:spPr>
            <a:xfrm>
              <a:off x="8225805" y="2123450"/>
              <a:ext cx="44747" cy="45010"/>
            </a:xfrm>
            <a:custGeom>
              <a:avLst/>
              <a:gdLst/>
              <a:ahLst/>
              <a:cxnLst/>
              <a:rect l="l" t="t" r="r" b="b"/>
              <a:pathLst>
                <a:path w="1704" h="1714" extrusionOk="0">
                  <a:moveTo>
                    <a:pt x="852" y="1"/>
                  </a:moveTo>
                  <a:cubicBezTo>
                    <a:pt x="383" y="1"/>
                    <a:pt x="0" y="384"/>
                    <a:pt x="0" y="853"/>
                  </a:cubicBezTo>
                  <a:cubicBezTo>
                    <a:pt x="0" y="1331"/>
                    <a:pt x="383" y="1714"/>
                    <a:pt x="852" y="1714"/>
                  </a:cubicBezTo>
                  <a:cubicBezTo>
                    <a:pt x="1321" y="1714"/>
                    <a:pt x="1704" y="1331"/>
                    <a:pt x="1704" y="853"/>
                  </a:cubicBezTo>
                  <a:cubicBezTo>
                    <a:pt x="1704" y="384"/>
                    <a:pt x="1321" y="1"/>
                    <a:pt x="852" y="1"/>
                  </a:cubicBezTo>
                  <a:close/>
                </a:path>
              </a:pathLst>
            </a:custGeom>
            <a:solidFill>
              <a:srgbClr val="C1CE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479;p71">
              <a:extLst>
                <a:ext uri="{FF2B5EF4-FFF2-40B4-BE49-F238E27FC236}">
                  <a16:creationId xmlns:a16="http://schemas.microsoft.com/office/drawing/2014/main" id="{3ED731B4-20C3-0A4B-A510-3A2A665623D1}"/>
                </a:ext>
              </a:extLst>
            </p:cNvPr>
            <p:cNvSpPr/>
            <p:nvPr/>
          </p:nvSpPr>
          <p:spPr>
            <a:xfrm>
              <a:off x="8221025" y="2124474"/>
              <a:ext cx="44747" cy="43854"/>
            </a:xfrm>
            <a:custGeom>
              <a:avLst/>
              <a:gdLst/>
              <a:ahLst/>
              <a:cxnLst/>
              <a:rect l="l" t="t" r="r" b="b"/>
              <a:pathLst>
                <a:path w="1704" h="1670" extrusionOk="0">
                  <a:moveTo>
                    <a:pt x="795" y="0"/>
                  </a:moveTo>
                  <a:cubicBezTo>
                    <a:pt x="240" y="163"/>
                    <a:pt x="0" y="814"/>
                    <a:pt x="326" y="1292"/>
                  </a:cubicBezTo>
                  <a:cubicBezTo>
                    <a:pt x="491" y="1542"/>
                    <a:pt x="761" y="1670"/>
                    <a:pt x="1033" y="1670"/>
                  </a:cubicBezTo>
                  <a:cubicBezTo>
                    <a:pt x="1281" y="1670"/>
                    <a:pt x="1531" y="1564"/>
                    <a:pt x="1704" y="1349"/>
                  </a:cubicBezTo>
                  <a:lnTo>
                    <a:pt x="1704" y="1349"/>
                  </a:lnTo>
                  <a:cubicBezTo>
                    <a:pt x="1627" y="1378"/>
                    <a:pt x="1541" y="1388"/>
                    <a:pt x="1465" y="1388"/>
                  </a:cubicBezTo>
                  <a:cubicBezTo>
                    <a:pt x="747" y="1388"/>
                    <a:pt x="345" y="555"/>
                    <a:pt x="795" y="0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480;p71">
              <a:extLst>
                <a:ext uri="{FF2B5EF4-FFF2-40B4-BE49-F238E27FC236}">
                  <a16:creationId xmlns:a16="http://schemas.microsoft.com/office/drawing/2014/main" id="{B3B8639A-4DB6-104D-A512-F122AD6F9A3C}"/>
                </a:ext>
              </a:extLst>
            </p:cNvPr>
            <p:cNvSpPr/>
            <p:nvPr/>
          </p:nvSpPr>
          <p:spPr>
            <a:xfrm>
              <a:off x="7995583" y="2286315"/>
              <a:ext cx="33718" cy="33692"/>
            </a:xfrm>
            <a:custGeom>
              <a:avLst/>
              <a:gdLst/>
              <a:ahLst/>
              <a:cxnLst/>
              <a:rect l="l" t="t" r="r" b="b"/>
              <a:pathLst>
                <a:path w="1284" h="1283" extrusionOk="0">
                  <a:moveTo>
                    <a:pt x="642" y="0"/>
                  </a:moveTo>
                  <a:cubicBezTo>
                    <a:pt x="288" y="0"/>
                    <a:pt x="1" y="287"/>
                    <a:pt x="1" y="642"/>
                  </a:cubicBezTo>
                  <a:cubicBezTo>
                    <a:pt x="1" y="996"/>
                    <a:pt x="288" y="1283"/>
                    <a:pt x="642" y="1283"/>
                  </a:cubicBezTo>
                  <a:cubicBezTo>
                    <a:pt x="996" y="1283"/>
                    <a:pt x="1283" y="996"/>
                    <a:pt x="1283" y="642"/>
                  </a:cubicBezTo>
                  <a:cubicBezTo>
                    <a:pt x="1283" y="287"/>
                    <a:pt x="996" y="0"/>
                    <a:pt x="642" y="0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481;p71">
              <a:extLst>
                <a:ext uri="{FF2B5EF4-FFF2-40B4-BE49-F238E27FC236}">
                  <a16:creationId xmlns:a16="http://schemas.microsoft.com/office/drawing/2014/main" id="{880CB1CA-FB93-9D46-8FF6-572945DA9644}"/>
                </a:ext>
              </a:extLst>
            </p:cNvPr>
            <p:cNvSpPr/>
            <p:nvPr/>
          </p:nvSpPr>
          <p:spPr>
            <a:xfrm>
              <a:off x="7992065" y="2286814"/>
              <a:ext cx="33718" cy="33193"/>
            </a:xfrm>
            <a:custGeom>
              <a:avLst/>
              <a:gdLst/>
              <a:ahLst/>
              <a:cxnLst/>
              <a:rect l="l" t="t" r="r" b="b"/>
              <a:pathLst>
                <a:path w="1284" h="1264" extrusionOk="0">
                  <a:moveTo>
                    <a:pt x="604" y="0"/>
                  </a:moveTo>
                  <a:lnTo>
                    <a:pt x="604" y="0"/>
                  </a:lnTo>
                  <a:cubicBezTo>
                    <a:pt x="183" y="125"/>
                    <a:pt x="1" y="613"/>
                    <a:pt x="240" y="977"/>
                  </a:cubicBezTo>
                  <a:cubicBezTo>
                    <a:pt x="371" y="1167"/>
                    <a:pt x="575" y="1263"/>
                    <a:pt x="779" y="1263"/>
                  </a:cubicBezTo>
                  <a:cubicBezTo>
                    <a:pt x="965" y="1263"/>
                    <a:pt x="1151" y="1184"/>
                    <a:pt x="1283" y="1024"/>
                  </a:cubicBezTo>
                  <a:lnTo>
                    <a:pt x="1283" y="1024"/>
                  </a:lnTo>
                  <a:cubicBezTo>
                    <a:pt x="1216" y="1034"/>
                    <a:pt x="1159" y="1044"/>
                    <a:pt x="1102" y="1044"/>
                  </a:cubicBezTo>
                  <a:cubicBezTo>
                    <a:pt x="566" y="1044"/>
                    <a:pt x="259" y="422"/>
                    <a:pt x="604" y="0"/>
                  </a:cubicBezTo>
                  <a:close/>
                </a:path>
              </a:pathLst>
            </a:custGeom>
            <a:solidFill>
              <a:srgbClr val="D2DB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482;p71">
              <a:extLst>
                <a:ext uri="{FF2B5EF4-FFF2-40B4-BE49-F238E27FC236}">
                  <a16:creationId xmlns:a16="http://schemas.microsoft.com/office/drawing/2014/main" id="{B2FC6B1E-DD11-B342-94E1-5C62F238E5B8}"/>
                </a:ext>
              </a:extLst>
            </p:cNvPr>
            <p:cNvSpPr/>
            <p:nvPr/>
          </p:nvSpPr>
          <p:spPr>
            <a:xfrm>
              <a:off x="8152907" y="2286315"/>
              <a:ext cx="33718" cy="33692"/>
            </a:xfrm>
            <a:custGeom>
              <a:avLst/>
              <a:gdLst/>
              <a:ahLst/>
              <a:cxnLst/>
              <a:rect l="l" t="t" r="r" b="b"/>
              <a:pathLst>
                <a:path w="1284" h="1283" extrusionOk="0">
                  <a:moveTo>
                    <a:pt x="642" y="0"/>
                  </a:moveTo>
                  <a:cubicBezTo>
                    <a:pt x="278" y="0"/>
                    <a:pt x="1" y="287"/>
                    <a:pt x="1" y="642"/>
                  </a:cubicBezTo>
                  <a:cubicBezTo>
                    <a:pt x="1" y="996"/>
                    <a:pt x="278" y="1283"/>
                    <a:pt x="642" y="1283"/>
                  </a:cubicBezTo>
                  <a:cubicBezTo>
                    <a:pt x="996" y="1283"/>
                    <a:pt x="1283" y="996"/>
                    <a:pt x="1283" y="642"/>
                  </a:cubicBezTo>
                  <a:cubicBezTo>
                    <a:pt x="1283" y="287"/>
                    <a:pt x="996" y="0"/>
                    <a:pt x="642" y="0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483;p71">
              <a:extLst>
                <a:ext uri="{FF2B5EF4-FFF2-40B4-BE49-F238E27FC236}">
                  <a16:creationId xmlns:a16="http://schemas.microsoft.com/office/drawing/2014/main" id="{70032EEC-A06A-EE40-8976-3918971E32E9}"/>
                </a:ext>
              </a:extLst>
            </p:cNvPr>
            <p:cNvSpPr/>
            <p:nvPr/>
          </p:nvSpPr>
          <p:spPr>
            <a:xfrm>
              <a:off x="8149388" y="2286814"/>
              <a:ext cx="33455" cy="33193"/>
            </a:xfrm>
            <a:custGeom>
              <a:avLst/>
              <a:gdLst/>
              <a:ahLst/>
              <a:cxnLst/>
              <a:rect l="l" t="t" r="r" b="b"/>
              <a:pathLst>
                <a:path w="1274" h="1264" extrusionOk="0">
                  <a:moveTo>
                    <a:pt x="594" y="0"/>
                  </a:moveTo>
                  <a:cubicBezTo>
                    <a:pt x="173" y="125"/>
                    <a:pt x="1" y="613"/>
                    <a:pt x="240" y="977"/>
                  </a:cubicBezTo>
                  <a:cubicBezTo>
                    <a:pt x="366" y="1167"/>
                    <a:pt x="567" y="1263"/>
                    <a:pt x="771" y="1263"/>
                  </a:cubicBezTo>
                  <a:cubicBezTo>
                    <a:pt x="955" y="1263"/>
                    <a:pt x="1142" y="1184"/>
                    <a:pt x="1274" y="1024"/>
                  </a:cubicBezTo>
                  <a:lnTo>
                    <a:pt x="1274" y="1024"/>
                  </a:lnTo>
                  <a:cubicBezTo>
                    <a:pt x="1216" y="1034"/>
                    <a:pt x="1149" y="1044"/>
                    <a:pt x="1092" y="1044"/>
                  </a:cubicBezTo>
                  <a:cubicBezTo>
                    <a:pt x="556" y="1044"/>
                    <a:pt x="259" y="422"/>
                    <a:pt x="594" y="0"/>
                  </a:cubicBezTo>
                  <a:close/>
                </a:path>
              </a:pathLst>
            </a:custGeom>
            <a:solidFill>
              <a:srgbClr val="D2DB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484;p71">
              <a:extLst>
                <a:ext uri="{FF2B5EF4-FFF2-40B4-BE49-F238E27FC236}">
                  <a16:creationId xmlns:a16="http://schemas.microsoft.com/office/drawing/2014/main" id="{57EA3DAB-9F34-7443-A4D8-845693F05A8E}"/>
                </a:ext>
              </a:extLst>
            </p:cNvPr>
            <p:cNvSpPr/>
            <p:nvPr/>
          </p:nvSpPr>
          <p:spPr>
            <a:xfrm>
              <a:off x="8309994" y="2286315"/>
              <a:ext cx="33692" cy="33692"/>
            </a:xfrm>
            <a:custGeom>
              <a:avLst/>
              <a:gdLst/>
              <a:ahLst/>
              <a:cxnLst/>
              <a:rect l="l" t="t" r="r" b="b"/>
              <a:pathLst>
                <a:path w="1283" h="1283" extrusionOk="0">
                  <a:moveTo>
                    <a:pt x="642" y="0"/>
                  </a:moveTo>
                  <a:cubicBezTo>
                    <a:pt x="287" y="0"/>
                    <a:pt x="0" y="287"/>
                    <a:pt x="0" y="642"/>
                  </a:cubicBezTo>
                  <a:cubicBezTo>
                    <a:pt x="0" y="996"/>
                    <a:pt x="287" y="1283"/>
                    <a:pt x="642" y="1283"/>
                  </a:cubicBezTo>
                  <a:cubicBezTo>
                    <a:pt x="996" y="1283"/>
                    <a:pt x="1283" y="996"/>
                    <a:pt x="1283" y="642"/>
                  </a:cubicBezTo>
                  <a:cubicBezTo>
                    <a:pt x="1283" y="287"/>
                    <a:pt x="996" y="0"/>
                    <a:pt x="642" y="0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485;p71">
              <a:extLst>
                <a:ext uri="{FF2B5EF4-FFF2-40B4-BE49-F238E27FC236}">
                  <a16:creationId xmlns:a16="http://schemas.microsoft.com/office/drawing/2014/main" id="{D5499B91-9378-0941-BDB6-FCE783C1BB2C}"/>
                </a:ext>
              </a:extLst>
            </p:cNvPr>
            <p:cNvSpPr/>
            <p:nvPr/>
          </p:nvSpPr>
          <p:spPr>
            <a:xfrm>
              <a:off x="8306475" y="2286814"/>
              <a:ext cx="33455" cy="33193"/>
            </a:xfrm>
            <a:custGeom>
              <a:avLst/>
              <a:gdLst/>
              <a:ahLst/>
              <a:cxnLst/>
              <a:rect l="l" t="t" r="r" b="b"/>
              <a:pathLst>
                <a:path w="1274" h="1264" extrusionOk="0">
                  <a:moveTo>
                    <a:pt x="594" y="0"/>
                  </a:moveTo>
                  <a:cubicBezTo>
                    <a:pt x="182" y="125"/>
                    <a:pt x="0" y="613"/>
                    <a:pt x="240" y="977"/>
                  </a:cubicBezTo>
                  <a:cubicBezTo>
                    <a:pt x="365" y="1167"/>
                    <a:pt x="569" y="1263"/>
                    <a:pt x="774" y="1263"/>
                  </a:cubicBezTo>
                  <a:cubicBezTo>
                    <a:pt x="960" y="1263"/>
                    <a:pt x="1146" y="1184"/>
                    <a:pt x="1273" y="1024"/>
                  </a:cubicBezTo>
                  <a:lnTo>
                    <a:pt x="1273" y="1024"/>
                  </a:lnTo>
                  <a:cubicBezTo>
                    <a:pt x="1216" y="1034"/>
                    <a:pt x="1158" y="1044"/>
                    <a:pt x="1091" y="1044"/>
                  </a:cubicBezTo>
                  <a:cubicBezTo>
                    <a:pt x="555" y="1044"/>
                    <a:pt x="259" y="422"/>
                    <a:pt x="594" y="0"/>
                  </a:cubicBezTo>
                  <a:close/>
                </a:path>
              </a:pathLst>
            </a:custGeom>
            <a:solidFill>
              <a:srgbClr val="D2DB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892;p46">
            <a:extLst>
              <a:ext uri="{FF2B5EF4-FFF2-40B4-BE49-F238E27FC236}">
                <a16:creationId xmlns:a16="http://schemas.microsoft.com/office/drawing/2014/main" id="{F2092A40-1243-2349-BF8D-081733544648}"/>
              </a:ext>
            </a:extLst>
          </p:cNvPr>
          <p:cNvSpPr/>
          <p:nvPr/>
        </p:nvSpPr>
        <p:spPr>
          <a:xfrm>
            <a:off x="913493" y="891808"/>
            <a:ext cx="485911" cy="48591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908;p46">
            <a:extLst>
              <a:ext uri="{FF2B5EF4-FFF2-40B4-BE49-F238E27FC236}">
                <a16:creationId xmlns:a16="http://schemas.microsoft.com/office/drawing/2014/main" id="{6F82B389-C289-5A4A-B1CF-328452853A97}"/>
              </a:ext>
            </a:extLst>
          </p:cNvPr>
          <p:cNvSpPr txBox="1">
            <a:spLocks/>
          </p:cNvSpPr>
          <p:nvPr/>
        </p:nvSpPr>
        <p:spPr>
          <a:xfrm>
            <a:off x="932012" y="1109434"/>
            <a:ext cx="474727" cy="24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" sz="1600" dirty="0"/>
              <a:t>01</a:t>
            </a:r>
            <a:endParaRPr lang="en" dirty="0"/>
          </a:p>
        </p:txBody>
      </p:sp>
      <p:grpSp>
        <p:nvGrpSpPr>
          <p:cNvPr id="44" name="Google Shape;8939;p71">
            <a:extLst>
              <a:ext uri="{FF2B5EF4-FFF2-40B4-BE49-F238E27FC236}">
                <a16:creationId xmlns:a16="http://schemas.microsoft.com/office/drawing/2014/main" id="{B316FCB4-559E-B747-9C76-913F9CF23A0C}"/>
              </a:ext>
            </a:extLst>
          </p:cNvPr>
          <p:cNvGrpSpPr/>
          <p:nvPr/>
        </p:nvGrpSpPr>
        <p:grpSpPr>
          <a:xfrm>
            <a:off x="1468124" y="1018571"/>
            <a:ext cx="880947" cy="955754"/>
            <a:chOff x="3095178" y="1502716"/>
            <a:chExt cx="334290" cy="362677"/>
          </a:xfrm>
        </p:grpSpPr>
        <p:sp>
          <p:nvSpPr>
            <p:cNvPr id="45" name="Google Shape;8940;p71">
              <a:extLst>
                <a:ext uri="{FF2B5EF4-FFF2-40B4-BE49-F238E27FC236}">
                  <a16:creationId xmlns:a16="http://schemas.microsoft.com/office/drawing/2014/main" id="{6AF0E197-D879-0842-84F8-EA7C997F5FB0}"/>
                </a:ext>
              </a:extLst>
            </p:cNvPr>
            <p:cNvSpPr/>
            <p:nvPr/>
          </p:nvSpPr>
          <p:spPr>
            <a:xfrm>
              <a:off x="3125351" y="1502716"/>
              <a:ext cx="304117" cy="304117"/>
            </a:xfrm>
            <a:custGeom>
              <a:avLst/>
              <a:gdLst/>
              <a:ahLst/>
              <a:cxnLst/>
              <a:rect l="l" t="t" r="r" b="b"/>
              <a:pathLst>
                <a:path w="11581" h="11581" extrusionOk="0">
                  <a:moveTo>
                    <a:pt x="5790" y="0"/>
                  </a:moveTo>
                  <a:cubicBezTo>
                    <a:pt x="2594" y="0"/>
                    <a:pt x="0" y="2594"/>
                    <a:pt x="0" y="5790"/>
                  </a:cubicBezTo>
                  <a:cubicBezTo>
                    <a:pt x="0" y="8987"/>
                    <a:pt x="2594" y="11580"/>
                    <a:pt x="5790" y="11580"/>
                  </a:cubicBezTo>
                  <a:cubicBezTo>
                    <a:pt x="8987" y="11580"/>
                    <a:pt x="11580" y="8987"/>
                    <a:pt x="11580" y="5790"/>
                  </a:cubicBezTo>
                  <a:cubicBezTo>
                    <a:pt x="11580" y="2594"/>
                    <a:pt x="8987" y="0"/>
                    <a:pt x="5790" y="0"/>
                  </a:cubicBezTo>
                  <a:close/>
                </a:path>
              </a:pathLst>
            </a:custGeom>
            <a:solidFill>
              <a:srgbClr val="7F9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941;p71">
              <a:extLst>
                <a:ext uri="{FF2B5EF4-FFF2-40B4-BE49-F238E27FC236}">
                  <a16:creationId xmlns:a16="http://schemas.microsoft.com/office/drawing/2014/main" id="{81435160-4024-B649-83AF-D4D5CF5BB78C}"/>
                </a:ext>
              </a:extLst>
            </p:cNvPr>
            <p:cNvSpPr/>
            <p:nvPr/>
          </p:nvSpPr>
          <p:spPr>
            <a:xfrm>
              <a:off x="3095178" y="1505973"/>
              <a:ext cx="289306" cy="300887"/>
            </a:xfrm>
            <a:custGeom>
              <a:avLst/>
              <a:gdLst/>
              <a:ahLst/>
              <a:cxnLst/>
              <a:rect l="l" t="t" r="r" b="b"/>
              <a:pathLst>
                <a:path w="11017" h="11458" extrusionOk="0">
                  <a:moveTo>
                    <a:pt x="5752" y="1"/>
                  </a:moveTo>
                  <a:cubicBezTo>
                    <a:pt x="1963" y="785"/>
                    <a:pt x="1" y="5006"/>
                    <a:pt x="1838" y="8413"/>
                  </a:cubicBezTo>
                  <a:cubicBezTo>
                    <a:pt x="2909" y="10399"/>
                    <a:pt x="4916" y="11458"/>
                    <a:pt x="6949" y="11458"/>
                  </a:cubicBezTo>
                  <a:cubicBezTo>
                    <a:pt x="8403" y="11458"/>
                    <a:pt x="9870" y="10915"/>
                    <a:pt x="11016" y="9781"/>
                  </a:cubicBezTo>
                  <a:lnTo>
                    <a:pt x="11016" y="9781"/>
                  </a:lnTo>
                  <a:cubicBezTo>
                    <a:pt x="10624" y="9858"/>
                    <a:pt x="10231" y="9896"/>
                    <a:pt x="9839" y="9896"/>
                  </a:cubicBezTo>
                  <a:cubicBezTo>
                    <a:pt x="7485" y="9896"/>
                    <a:pt x="5370" y="8480"/>
                    <a:pt x="4480" y="6317"/>
                  </a:cubicBezTo>
                  <a:cubicBezTo>
                    <a:pt x="3580" y="4145"/>
                    <a:pt x="4087" y="1647"/>
                    <a:pt x="5752" y="1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942;p71">
              <a:extLst>
                <a:ext uri="{FF2B5EF4-FFF2-40B4-BE49-F238E27FC236}">
                  <a16:creationId xmlns:a16="http://schemas.microsoft.com/office/drawing/2014/main" id="{DCEF9134-74AD-5B42-906A-E7F502A75113}"/>
                </a:ext>
              </a:extLst>
            </p:cNvPr>
            <p:cNvSpPr/>
            <p:nvPr/>
          </p:nvSpPr>
          <p:spPr>
            <a:xfrm>
              <a:off x="3125351" y="1503215"/>
              <a:ext cx="303854" cy="303356"/>
            </a:xfrm>
            <a:custGeom>
              <a:avLst/>
              <a:gdLst/>
              <a:ahLst/>
              <a:cxnLst/>
              <a:rect l="l" t="t" r="r" b="b"/>
              <a:pathLst>
                <a:path w="11571" h="11552" extrusionOk="0">
                  <a:moveTo>
                    <a:pt x="5570" y="2881"/>
                  </a:moveTo>
                  <a:lnTo>
                    <a:pt x="5570" y="5551"/>
                  </a:lnTo>
                  <a:lnTo>
                    <a:pt x="2230" y="5551"/>
                  </a:lnTo>
                  <a:cubicBezTo>
                    <a:pt x="2240" y="4642"/>
                    <a:pt x="2402" y="3733"/>
                    <a:pt x="2708" y="2881"/>
                  </a:cubicBezTo>
                  <a:close/>
                  <a:moveTo>
                    <a:pt x="8872" y="2881"/>
                  </a:moveTo>
                  <a:cubicBezTo>
                    <a:pt x="9168" y="3733"/>
                    <a:pt x="9331" y="4642"/>
                    <a:pt x="9350" y="5551"/>
                  </a:cubicBezTo>
                  <a:lnTo>
                    <a:pt x="6010" y="5551"/>
                  </a:lnTo>
                  <a:lnTo>
                    <a:pt x="6010" y="2881"/>
                  </a:lnTo>
                  <a:close/>
                  <a:moveTo>
                    <a:pt x="5560" y="5991"/>
                  </a:moveTo>
                  <a:lnTo>
                    <a:pt x="5560" y="8671"/>
                  </a:lnTo>
                  <a:lnTo>
                    <a:pt x="2708" y="8671"/>
                  </a:lnTo>
                  <a:cubicBezTo>
                    <a:pt x="2402" y="7810"/>
                    <a:pt x="2240" y="6901"/>
                    <a:pt x="2230" y="5991"/>
                  </a:cubicBezTo>
                  <a:close/>
                  <a:moveTo>
                    <a:pt x="9350" y="5991"/>
                  </a:moveTo>
                  <a:cubicBezTo>
                    <a:pt x="9331" y="6901"/>
                    <a:pt x="9168" y="7810"/>
                    <a:pt x="8872" y="8671"/>
                  </a:cubicBezTo>
                  <a:lnTo>
                    <a:pt x="8872" y="8661"/>
                  </a:lnTo>
                  <a:lnTo>
                    <a:pt x="6010" y="8661"/>
                  </a:lnTo>
                  <a:lnTo>
                    <a:pt x="6010" y="5991"/>
                  </a:lnTo>
                  <a:close/>
                  <a:moveTo>
                    <a:pt x="5570" y="0"/>
                  </a:moveTo>
                  <a:lnTo>
                    <a:pt x="5570" y="2431"/>
                  </a:lnTo>
                  <a:lnTo>
                    <a:pt x="2881" y="2431"/>
                  </a:lnTo>
                  <a:cubicBezTo>
                    <a:pt x="3484" y="1044"/>
                    <a:pt x="4460" y="106"/>
                    <a:pt x="5570" y="0"/>
                  </a:cubicBezTo>
                  <a:lnTo>
                    <a:pt x="5570" y="0"/>
                  </a:lnTo>
                  <a:cubicBezTo>
                    <a:pt x="4977" y="20"/>
                    <a:pt x="4402" y="125"/>
                    <a:pt x="3847" y="316"/>
                  </a:cubicBezTo>
                  <a:cubicBezTo>
                    <a:pt x="3264" y="823"/>
                    <a:pt x="2766" y="1551"/>
                    <a:pt x="2412" y="2431"/>
                  </a:cubicBezTo>
                  <a:lnTo>
                    <a:pt x="1062" y="2431"/>
                  </a:lnTo>
                  <a:cubicBezTo>
                    <a:pt x="957" y="2575"/>
                    <a:pt x="861" y="2718"/>
                    <a:pt x="775" y="2871"/>
                  </a:cubicBezTo>
                  <a:lnTo>
                    <a:pt x="2240" y="2871"/>
                  </a:lnTo>
                  <a:cubicBezTo>
                    <a:pt x="1952" y="3742"/>
                    <a:pt x="1799" y="4642"/>
                    <a:pt x="1780" y="5551"/>
                  </a:cubicBezTo>
                  <a:lnTo>
                    <a:pt x="0" y="5551"/>
                  </a:lnTo>
                  <a:lnTo>
                    <a:pt x="0" y="5771"/>
                  </a:lnTo>
                  <a:lnTo>
                    <a:pt x="0" y="5991"/>
                  </a:lnTo>
                  <a:lnTo>
                    <a:pt x="1780" y="5991"/>
                  </a:lnTo>
                  <a:cubicBezTo>
                    <a:pt x="1799" y="6901"/>
                    <a:pt x="1952" y="7800"/>
                    <a:pt x="2240" y="8661"/>
                  </a:cubicBezTo>
                  <a:lnTo>
                    <a:pt x="775" y="8661"/>
                  </a:lnTo>
                  <a:cubicBezTo>
                    <a:pt x="861" y="8815"/>
                    <a:pt x="957" y="8968"/>
                    <a:pt x="1062" y="9111"/>
                  </a:cubicBezTo>
                  <a:lnTo>
                    <a:pt x="2412" y="9111"/>
                  </a:lnTo>
                  <a:cubicBezTo>
                    <a:pt x="2766" y="9992"/>
                    <a:pt x="3264" y="10719"/>
                    <a:pt x="3847" y="11226"/>
                  </a:cubicBezTo>
                  <a:cubicBezTo>
                    <a:pt x="4398" y="11416"/>
                    <a:pt x="4968" y="11531"/>
                    <a:pt x="5556" y="11551"/>
                  </a:cubicBezTo>
                  <a:lnTo>
                    <a:pt x="5556" y="11551"/>
                  </a:lnTo>
                  <a:cubicBezTo>
                    <a:pt x="4457" y="11434"/>
                    <a:pt x="3483" y="10497"/>
                    <a:pt x="2881" y="9111"/>
                  </a:cubicBezTo>
                  <a:lnTo>
                    <a:pt x="5560" y="9111"/>
                  </a:lnTo>
                  <a:lnTo>
                    <a:pt x="5560" y="11551"/>
                  </a:lnTo>
                  <a:lnTo>
                    <a:pt x="5560" y="11551"/>
                  </a:lnTo>
                  <a:cubicBezTo>
                    <a:pt x="5559" y="11551"/>
                    <a:pt x="5557" y="11551"/>
                    <a:pt x="5556" y="11551"/>
                  </a:cubicBezTo>
                  <a:lnTo>
                    <a:pt x="5556" y="11551"/>
                  </a:lnTo>
                  <a:cubicBezTo>
                    <a:pt x="5557" y="11551"/>
                    <a:pt x="5559" y="11552"/>
                    <a:pt x="5560" y="11552"/>
                  </a:cubicBezTo>
                  <a:lnTo>
                    <a:pt x="5560" y="11551"/>
                  </a:lnTo>
                  <a:lnTo>
                    <a:pt x="5560" y="11551"/>
                  </a:lnTo>
                  <a:cubicBezTo>
                    <a:pt x="5564" y="11552"/>
                    <a:pt x="5567" y="11552"/>
                    <a:pt x="5570" y="11552"/>
                  </a:cubicBezTo>
                  <a:lnTo>
                    <a:pt x="6010" y="11552"/>
                  </a:lnTo>
                  <a:lnTo>
                    <a:pt x="6010" y="9111"/>
                  </a:lnTo>
                  <a:lnTo>
                    <a:pt x="8690" y="9111"/>
                  </a:lnTo>
                  <a:cubicBezTo>
                    <a:pt x="8087" y="10499"/>
                    <a:pt x="7120" y="11437"/>
                    <a:pt x="6010" y="11552"/>
                  </a:cubicBezTo>
                  <a:cubicBezTo>
                    <a:pt x="6594" y="11533"/>
                    <a:pt x="7178" y="11418"/>
                    <a:pt x="7733" y="11226"/>
                  </a:cubicBezTo>
                  <a:cubicBezTo>
                    <a:pt x="8317" y="10719"/>
                    <a:pt x="8805" y="9992"/>
                    <a:pt x="9168" y="9111"/>
                  </a:cubicBezTo>
                  <a:lnTo>
                    <a:pt x="10518" y="9111"/>
                  </a:lnTo>
                  <a:cubicBezTo>
                    <a:pt x="10614" y="8968"/>
                    <a:pt x="10709" y="8824"/>
                    <a:pt x="10805" y="8671"/>
                  </a:cubicBezTo>
                  <a:lnTo>
                    <a:pt x="9341" y="8671"/>
                  </a:lnTo>
                  <a:cubicBezTo>
                    <a:pt x="9618" y="7800"/>
                    <a:pt x="9771" y="6901"/>
                    <a:pt x="9790" y="5991"/>
                  </a:cubicBezTo>
                  <a:lnTo>
                    <a:pt x="11571" y="5991"/>
                  </a:lnTo>
                  <a:lnTo>
                    <a:pt x="11571" y="5771"/>
                  </a:lnTo>
                  <a:lnTo>
                    <a:pt x="11571" y="5551"/>
                  </a:lnTo>
                  <a:lnTo>
                    <a:pt x="9790" y="5551"/>
                  </a:lnTo>
                  <a:cubicBezTo>
                    <a:pt x="9771" y="4642"/>
                    <a:pt x="9618" y="3742"/>
                    <a:pt x="9341" y="2881"/>
                  </a:cubicBezTo>
                  <a:lnTo>
                    <a:pt x="10805" y="2881"/>
                  </a:lnTo>
                  <a:cubicBezTo>
                    <a:pt x="10709" y="2728"/>
                    <a:pt x="10614" y="2575"/>
                    <a:pt x="10518" y="2431"/>
                  </a:cubicBezTo>
                  <a:lnTo>
                    <a:pt x="9168" y="2431"/>
                  </a:lnTo>
                  <a:cubicBezTo>
                    <a:pt x="8805" y="1551"/>
                    <a:pt x="8317" y="823"/>
                    <a:pt x="7733" y="316"/>
                  </a:cubicBezTo>
                  <a:cubicBezTo>
                    <a:pt x="7178" y="125"/>
                    <a:pt x="6594" y="10"/>
                    <a:pt x="6010" y="0"/>
                  </a:cubicBezTo>
                  <a:lnTo>
                    <a:pt x="6010" y="0"/>
                  </a:lnTo>
                  <a:cubicBezTo>
                    <a:pt x="7120" y="106"/>
                    <a:pt x="8087" y="1044"/>
                    <a:pt x="8699" y="2431"/>
                  </a:cubicBezTo>
                  <a:lnTo>
                    <a:pt x="6010" y="2431"/>
                  </a:lnTo>
                  <a:lnTo>
                    <a:pt x="6010" y="0"/>
                  </a:ln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943;p71">
              <a:extLst>
                <a:ext uri="{FF2B5EF4-FFF2-40B4-BE49-F238E27FC236}">
                  <a16:creationId xmlns:a16="http://schemas.microsoft.com/office/drawing/2014/main" id="{BD15FCCC-777A-9A4E-99ED-88577061DD85}"/>
                </a:ext>
              </a:extLst>
            </p:cNvPr>
            <p:cNvSpPr/>
            <p:nvPr/>
          </p:nvSpPr>
          <p:spPr>
            <a:xfrm>
              <a:off x="3125351" y="1505973"/>
              <a:ext cx="229224" cy="300598"/>
            </a:xfrm>
            <a:custGeom>
              <a:avLst/>
              <a:gdLst/>
              <a:ahLst/>
              <a:cxnLst/>
              <a:rect l="l" t="t" r="r" b="b"/>
              <a:pathLst>
                <a:path w="8729" h="11447" extrusionOk="0">
                  <a:moveTo>
                    <a:pt x="4594" y="1"/>
                  </a:moveTo>
                  <a:lnTo>
                    <a:pt x="4594" y="1"/>
                  </a:lnTo>
                  <a:cubicBezTo>
                    <a:pt x="4345" y="58"/>
                    <a:pt x="4096" y="125"/>
                    <a:pt x="3847" y="211"/>
                  </a:cubicBezTo>
                  <a:cubicBezTo>
                    <a:pt x="3264" y="718"/>
                    <a:pt x="2766" y="1446"/>
                    <a:pt x="2412" y="2326"/>
                  </a:cubicBezTo>
                  <a:lnTo>
                    <a:pt x="1062" y="2326"/>
                  </a:lnTo>
                  <a:cubicBezTo>
                    <a:pt x="957" y="2470"/>
                    <a:pt x="861" y="2613"/>
                    <a:pt x="775" y="2766"/>
                  </a:cubicBezTo>
                  <a:lnTo>
                    <a:pt x="2240" y="2766"/>
                  </a:lnTo>
                  <a:cubicBezTo>
                    <a:pt x="1952" y="3637"/>
                    <a:pt x="1799" y="4537"/>
                    <a:pt x="1780" y="5446"/>
                  </a:cubicBezTo>
                  <a:lnTo>
                    <a:pt x="0" y="5446"/>
                  </a:lnTo>
                  <a:lnTo>
                    <a:pt x="0" y="5666"/>
                  </a:lnTo>
                  <a:lnTo>
                    <a:pt x="0" y="5886"/>
                  </a:lnTo>
                  <a:lnTo>
                    <a:pt x="1780" y="5886"/>
                  </a:lnTo>
                  <a:cubicBezTo>
                    <a:pt x="1799" y="6796"/>
                    <a:pt x="1952" y="7695"/>
                    <a:pt x="2240" y="8556"/>
                  </a:cubicBezTo>
                  <a:lnTo>
                    <a:pt x="775" y="8556"/>
                  </a:lnTo>
                  <a:cubicBezTo>
                    <a:pt x="861" y="8710"/>
                    <a:pt x="957" y="8863"/>
                    <a:pt x="1062" y="9006"/>
                  </a:cubicBezTo>
                  <a:lnTo>
                    <a:pt x="2412" y="9006"/>
                  </a:lnTo>
                  <a:cubicBezTo>
                    <a:pt x="2766" y="9887"/>
                    <a:pt x="3264" y="10614"/>
                    <a:pt x="3847" y="11121"/>
                  </a:cubicBezTo>
                  <a:cubicBezTo>
                    <a:pt x="4402" y="11313"/>
                    <a:pt x="4977" y="11428"/>
                    <a:pt x="5570" y="11447"/>
                  </a:cubicBezTo>
                  <a:cubicBezTo>
                    <a:pt x="4460" y="11332"/>
                    <a:pt x="3484" y="10394"/>
                    <a:pt x="2881" y="9006"/>
                  </a:cubicBezTo>
                  <a:lnTo>
                    <a:pt x="5570" y="9006"/>
                  </a:lnTo>
                  <a:lnTo>
                    <a:pt x="5570" y="11447"/>
                  </a:lnTo>
                  <a:lnTo>
                    <a:pt x="6010" y="11447"/>
                  </a:lnTo>
                  <a:lnTo>
                    <a:pt x="6010" y="9246"/>
                  </a:lnTo>
                  <a:cubicBezTo>
                    <a:pt x="5647" y="9054"/>
                    <a:pt x="5302" y="8824"/>
                    <a:pt x="4986" y="8566"/>
                  </a:cubicBezTo>
                  <a:lnTo>
                    <a:pt x="2708" y="8566"/>
                  </a:lnTo>
                  <a:cubicBezTo>
                    <a:pt x="2402" y="7705"/>
                    <a:pt x="2240" y="6805"/>
                    <a:pt x="2230" y="5886"/>
                  </a:cubicBezTo>
                  <a:lnTo>
                    <a:pt x="3168" y="5886"/>
                  </a:lnTo>
                  <a:cubicBezTo>
                    <a:pt x="3120" y="5743"/>
                    <a:pt x="3082" y="5599"/>
                    <a:pt x="3053" y="5446"/>
                  </a:cubicBezTo>
                  <a:lnTo>
                    <a:pt x="2230" y="5446"/>
                  </a:lnTo>
                  <a:cubicBezTo>
                    <a:pt x="2240" y="4537"/>
                    <a:pt x="2402" y="3628"/>
                    <a:pt x="2708" y="2776"/>
                  </a:cubicBezTo>
                  <a:lnTo>
                    <a:pt x="3053" y="2776"/>
                  </a:lnTo>
                  <a:cubicBezTo>
                    <a:pt x="3082" y="2623"/>
                    <a:pt x="3130" y="2470"/>
                    <a:pt x="3168" y="2326"/>
                  </a:cubicBezTo>
                  <a:lnTo>
                    <a:pt x="2881" y="2326"/>
                  </a:lnTo>
                  <a:cubicBezTo>
                    <a:pt x="3149" y="1666"/>
                    <a:pt x="3570" y="1063"/>
                    <a:pt x="4096" y="575"/>
                  </a:cubicBezTo>
                  <a:cubicBezTo>
                    <a:pt x="4249" y="374"/>
                    <a:pt x="4422" y="183"/>
                    <a:pt x="4594" y="1"/>
                  </a:cubicBezTo>
                  <a:close/>
                  <a:moveTo>
                    <a:pt x="8231" y="9877"/>
                  </a:moveTo>
                  <a:cubicBezTo>
                    <a:pt x="7647" y="10777"/>
                    <a:pt x="6872" y="11361"/>
                    <a:pt x="6010" y="11447"/>
                  </a:cubicBezTo>
                  <a:cubicBezTo>
                    <a:pt x="6594" y="11428"/>
                    <a:pt x="7178" y="11313"/>
                    <a:pt x="7733" y="11121"/>
                  </a:cubicBezTo>
                  <a:cubicBezTo>
                    <a:pt x="8125" y="10767"/>
                    <a:pt x="8460" y="10356"/>
                    <a:pt x="8728" y="9896"/>
                  </a:cubicBezTo>
                  <a:lnTo>
                    <a:pt x="8690" y="9896"/>
                  </a:lnTo>
                  <a:cubicBezTo>
                    <a:pt x="8537" y="9896"/>
                    <a:pt x="8384" y="9887"/>
                    <a:pt x="8231" y="9877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944;p71">
              <a:extLst>
                <a:ext uri="{FF2B5EF4-FFF2-40B4-BE49-F238E27FC236}">
                  <a16:creationId xmlns:a16="http://schemas.microsoft.com/office/drawing/2014/main" id="{80336413-3242-1548-AF45-EEDBCAA426B7}"/>
                </a:ext>
              </a:extLst>
            </p:cNvPr>
            <p:cNvSpPr/>
            <p:nvPr/>
          </p:nvSpPr>
          <p:spPr>
            <a:xfrm>
              <a:off x="3177871" y="1795253"/>
              <a:ext cx="198814" cy="70140"/>
            </a:xfrm>
            <a:custGeom>
              <a:avLst/>
              <a:gdLst/>
              <a:ahLst/>
              <a:cxnLst/>
              <a:rect l="l" t="t" r="r" b="b"/>
              <a:pathLst>
                <a:path w="7571" h="2671" extrusionOk="0">
                  <a:moveTo>
                    <a:pt x="2450" y="0"/>
                  </a:moveTo>
                  <a:lnTo>
                    <a:pt x="584" y="670"/>
                  </a:lnTo>
                  <a:cubicBezTo>
                    <a:pt x="230" y="804"/>
                    <a:pt x="0" y="1139"/>
                    <a:pt x="0" y="1512"/>
                  </a:cubicBezTo>
                  <a:lnTo>
                    <a:pt x="0" y="2450"/>
                  </a:lnTo>
                  <a:cubicBezTo>
                    <a:pt x="0" y="2574"/>
                    <a:pt x="96" y="2670"/>
                    <a:pt x="230" y="2670"/>
                  </a:cubicBezTo>
                  <a:lnTo>
                    <a:pt x="7350" y="2670"/>
                  </a:lnTo>
                  <a:cubicBezTo>
                    <a:pt x="7475" y="2670"/>
                    <a:pt x="7570" y="2565"/>
                    <a:pt x="7570" y="2450"/>
                  </a:cubicBezTo>
                  <a:lnTo>
                    <a:pt x="7570" y="1512"/>
                  </a:lnTo>
                  <a:cubicBezTo>
                    <a:pt x="7570" y="1139"/>
                    <a:pt x="7341" y="804"/>
                    <a:pt x="6987" y="670"/>
                  </a:cubicBezTo>
                  <a:lnTo>
                    <a:pt x="5120" y="0"/>
                  </a:lnTo>
                  <a:lnTo>
                    <a:pt x="3790" y="450"/>
                  </a:lnTo>
                  <a:lnTo>
                    <a:pt x="2450" y="0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945;p71">
              <a:extLst>
                <a:ext uri="{FF2B5EF4-FFF2-40B4-BE49-F238E27FC236}">
                  <a16:creationId xmlns:a16="http://schemas.microsoft.com/office/drawing/2014/main" id="{3CCC7AC9-06D6-1B47-A17F-4015FD1C89D4}"/>
                </a:ext>
              </a:extLst>
            </p:cNvPr>
            <p:cNvSpPr/>
            <p:nvPr/>
          </p:nvSpPr>
          <p:spPr>
            <a:xfrm>
              <a:off x="3265580" y="1818624"/>
              <a:ext cx="23398" cy="46769"/>
            </a:xfrm>
            <a:custGeom>
              <a:avLst/>
              <a:gdLst/>
              <a:ahLst/>
              <a:cxnLst/>
              <a:rect l="l" t="t" r="r" b="b"/>
              <a:pathLst>
                <a:path w="891" h="1781" extrusionOk="0">
                  <a:moveTo>
                    <a:pt x="211" y="0"/>
                  </a:moveTo>
                  <a:lnTo>
                    <a:pt x="0" y="1780"/>
                  </a:lnTo>
                  <a:lnTo>
                    <a:pt x="890" y="1780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rgbClr val="4760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946;p71">
              <a:extLst>
                <a:ext uri="{FF2B5EF4-FFF2-40B4-BE49-F238E27FC236}">
                  <a16:creationId xmlns:a16="http://schemas.microsoft.com/office/drawing/2014/main" id="{4AF53B53-7FA3-DF4D-9952-489A57071960}"/>
                </a:ext>
              </a:extLst>
            </p:cNvPr>
            <p:cNvSpPr/>
            <p:nvPr/>
          </p:nvSpPr>
          <p:spPr>
            <a:xfrm>
              <a:off x="3267076" y="1806807"/>
              <a:ext cx="20378" cy="19879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1" y="0"/>
                  </a:moveTo>
                  <a:lnTo>
                    <a:pt x="1" y="603"/>
                  </a:lnTo>
                  <a:cubicBezTo>
                    <a:pt x="1" y="689"/>
                    <a:pt x="68" y="756"/>
                    <a:pt x="154" y="756"/>
                  </a:cubicBezTo>
                  <a:lnTo>
                    <a:pt x="623" y="756"/>
                  </a:lnTo>
                  <a:cubicBezTo>
                    <a:pt x="709" y="756"/>
                    <a:pt x="776" y="689"/>
                    <a:pt x="776" y="603"/>
                  </a:cubicBezTo>
                  <a:lnTo>
                    <a:pt x="776" y="0"/>
                  </a:ln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947;p71">
              <a:extLst>
                <a:ext uri="{FF2B5EF4-FFF2-40B4-BE49-F238E27FC236}">
                  <a16:creationId xmlns:a16="http://schemas.microsoft.com/office/drawing/2014/main" id="{20F5273F-E038-CB4F-AC6B-8D10355F94E4}"/>
                </a:ext>
              </a:extLst>
            </p:cNvPr>
            <p:cNvSpPr/>
            <p:nvPr/>
          </p:nvSpPr>
          <p:spPr>
            <a:xfrm>
              <a:off x="3341734" y="1818861"/>
              <a:ext cx="34952" cy="46533"/>
            </a:xfrm>
            <a:custGeom>
              <a:avLst/>
              <a:gdLst/>
              <a:ahLst/>
              <a:cxnLst/>
              <a:rect l="l" t="t" r="r" b="b"/>
              <a:pathLst>
                <a:path w="1331" h="1772" extrusionOk="0">
                  <a:moveTo>
                    <a:pt x="1091" y="1"/>
                  </a:moveTo>
                  <a:lnTo>
                    <a:pt x="258" y="843"/>
                  </a:lnTo>
                  <a:cubicBezTo>
                    <a:pt x="86" y="1006"/>
                    <a:pt x="0" y="1235"/>
                    <a:pt x="0" y="1474"/>
                  </a:cubicBezTo>
                  <a:lnTo>
                    <a:pt x="0" y="1771"/>
                  </a:lnTo>
                  <a:lnTo>
                    <a:pt x="1110" y="1771"/>
                  </a:lnTo>
                  <a:cubicBezTo>
                    <a:pt x="1235" y="1771"/>
                    <a:pt x="1330" y="1666"/>
                    <a:pt x="1330" y="1551"/>
                  </a:cubicBezTo>
                  <a:lnTo>
                    <a:pt x="1330" y="613"/>
                  </a:lnTo>
                  <a:cubicBezTo>
                    <a:pt x="1330" y="383"/>
                    <a:pt x="1244" y="173"/>
                    <a:pt x="1091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948;p71">
              <a:extLst>
                <a:ext uri="{FF2B5EF4-FFF2-40B4-BE49-F238E27FC236}">
                  <a16:creationId xmlns:a16="http://schemas.microsoft.com/office/drawing/2014/main" id="{1EB7C673-3A98-1F4E-8CC9-205DA4B40C20}"/>
                </a:ext>
              </a:extLst>
            </p:cNvPr>
            <p:cNvSpPr/>
            <p:nvPr/>
          </p:nvSpPr>
          <p:spPr>
            <a:xfrm>
              <a:off x="3213060" y="1614033"/>
              <a:ext cx="128700" cy="93538"/>
            </a:xfrm>
            <a:custGeom>
              <a:avLst/>
              <a:gdLst/>
              <a:ahLst/>
              <a:cxnLst/>
              <a:rect l="l" t="t" r="r" b="b"/>
              <a:pathLst>
                <a:path w="4901" h="3562" extrusionOk="0">
                  <a:moveTo>
                    <a:pt x="1763" y="1"/>
                  </a:moveTo>
                  <a:cubicBezTo>
                    <a:pt x="785" y="1"/>
                    <a:pt x="0" y="801"/>
                    <a:pt x="0" y="1771"/>
                  </a:cubicBezTo>
                  <a:lnTo>
                    <a:pt x="0" y="2307"/>
                  </a:lnTo>
                  <a:cubicBezTo>
                    <a:pt x="0" y="2547"/>
                    <a:pt x="38" y="2786"/>
                    <a:pt x="115" y="3006"/>
                  </a:cubicBezTo>
                  <a:lnTo>
                    <a:pt x="192" y="3236"/>
                  </a:lnTo>
                  <a:cubicBezTo>
                    <a:pt x="211" y="3303"/>
                    <a:pt x="230" y="3370"/>
                    <a:pt x="230" y="3446"/>
                  </a:cubicBezTo>
                  <a:lnTo>
                    <a:pt x="230" y="3561"/>
                  </a:lnTo>
                  <a:lnTo>
                    <a:pt x="4680" y="3561"/>
                  </a:lnTo>
                  <a:lnTo>
                    <a:pt x="4680" y="3446"/>
                  </a:lnTo>
                  <a:cubicBezTo>
                    <a:pt x="4680" y="3370"/>
                    <a:pt x="4690" y="3303"/>
                    <a:pt x="4709" y="3236"/>
                  </a:cubicBezTo>
                  <a:lnTo>
                    <a:pt x="4785" y="3006"/>
                  </a:lnTo>
                  <a:cubicBezTo>
                    <a:pt x="4862" y="2786"/>
                    <a:pt x="4900" y="2547"/>
                    <a:pt x="4900" y="2307"/>
                  </a:cubicBezTo>
                  <a:lnTo>
                    <a:pt x="4900" y="441"/>
                  </a:lnTo>
                  <a:cubicBezTo>
                    <a:pt x="4900" y="192"/>
                    <a:pt x="4699" y="1"/>
                    <a:pt x="4450" y="1"/>
                  </a:cubicBezTo>
                  <a:lnTo>
                    <a:pt x="1780" y="1"/>
                  </a:lnTo>
                  <a:cubicBezTo>
                    <a:pt x="1774" y="1"/>
                    <a:pt x="1769" y="1"/>
                    <a:pt x="1763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949;p71">
              <a:extLst>
                <a:ext uri="{FF2B5EF4-FFF2-40B4-BE49-F238E27FC236}">
                  <a16:creationId xmlns:a16="http://schemas.microsoft.com/office/drawing/2014/main" id="{44288B0A-E03B-9E40-B2F5-06B342B78A16}"/>
                </a:ext>
              </a:extLst>
            </p:cNvPr>
            <p:cNvSpPr/>
            <p:nvPr/>
          </p:nvSpPr>
          <p:spPr>
            <a:xfrm>
              <a:off x="3242208" y="1614033"/>
              <a:ext cx="99552" cy="93276"/>
            </a:xfrm>
            <a:custGeom>
              <a:avLst/>
              <a:gdLst/>
              <a:ahLst/>
              <a:cxnLst/>
              <a:rect l="l" t="t" r="r" b="b"/>
              <a:pathLst>
                <a:path w="3791" h="3552" extrusionOk="0">
                  <a:moveTo>
                    <a:pt x="892" y="1"/>
                  </a:moveTo>
                  <a:cubicBezTo>
                    <a:pt x="402" y="1"/>
                    <a:pt x="0" y="409"/>
                    <a:pt x="0" y="901"/>
                  </a:cubicBezTo>
                  <a:cubicBezTo>
                    <a:pt x="0" y="1398"/>
                    <a:pt x="402" y="1800"/>
                    <a:pt x="909" y="1800"/>
                  </a:cubicBezTo>
                  <a:lnTo>
                    <a:pt x="1024" y="1800"/>
                  </a:lnTo>
                  <a:lnTo>
                    <a:pt x="1091" y="3551"/>
                  </a:lnTo>
                  <a:lnTo>
                    <a:pt x="3570" y="3551"/>
                  </a:lnTo>
                  <a:lnTo>
                    <a:pt x="3570" y="3437"/>
                  </a:lnTo>
                  <a:cubicBezTo>
                    <a:pt x="3570" y="3360"/>
                    <a:pt x="3580" y="3293"/>
                    <a:pt x="3599" y="3217"/>
                  </a:cubicBezTo>
                  <a:lnTo>
                    <a:pt x="3675" y="2996"/>
                  </a:lnTo>
                  <a:cubicBezTo>
                    <a:pt x="3752" y="2767"/>
                    <a:pt x="3790" y="2537"/>
                    <a:pt x="3790" y="2298"/>
                  </a:cubicBezTo>
                  <a:lnTo>
                    <a:pt x="3790" y="441"/>
                  </a:lnTo>
                  <a:cubicBezTo>
                    <a:pt x="3790" y="192"/>
                    <a:pt x="3599" y="1"/>
                    <a:pt x="3350" y="1"/>
                  </a:cubicBezTo>
                  <a:lnTo>
                    <a:pt x="909" y="1"/>
                  </a:lnTo>
                  <a:cubicBezTo>
                    <a:pt x="904" y="1"/>
                    <a:pt x="898" y="1"/>
                    <a:pt x="892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950;p71">
              <a:extLst>
                <a:ext uri="{FF2B5EF4-FFF2-40B4-BE49-F238E27FC236}">
                  <a16:creationId xmlns:a16="http://schemas.microsoft.com/office/drawing/2014/main" id="{B5044136-8A9C-9E42-A35F-C8ACCD554C64}"/>
                </a:ext>
              </a:extLst>
            </p:cNvPr>
            <p:cNvSpPr/>
            <p:nvPr/>
          </p:nvSpPr>
          <p:spPr>
            <a:xfrm>
              <a:off x="3242208" y="1754287"/>
              <a:ext cx="70140" cy="52546"/>
            </a:xfrm>
            <a:custGeom>
              <a:avLst/>
              <a:gdLst/>
              <a:ahLst/>
              <a:cxnLst/>
              <a:rect l="l" t="t" r="r" b="b"/>
              <a:pathLst>
                <a:path w="2671" h="2001" extrusionOk="0">
                  <a:moveTo>
                    <a:pt x="0" y="0"/>
                  </a:moveTo>
                  <a:lnTo>
                    <a:pt x="0" y="2000"/>
                  </a:lnTo>
                  <a:lnTo>
                    <a:pt x="2670" y="2000"/>
                  </a:lnTo>
                  <a:lnTo>
                    <a:pt x="2670" y="0"/>
                  </a:ln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951;p71">
              <a:extLst>
                <a:ext uri="{FF2B5EF4-FFF2-40B4-BE49-F238E27FC236}">
                  <a16:creationId xmlns:a16="http://schemas.microsoft.com/office/drawing/2014/main" id="{57C20B0E-5A6E-2F4A-AC07-1DE5A0DDD5F7}"/>
                </a:ext>
              </a:extLst>
            </p:cNvPr>
            <p:cNvSpPr/>
            <p:nvPr/>
          </p:nvSpPr>
          <p:spPr>
            <a:xfrm>
              <a:off x="3242208" y="1754287"/>
              <a:ext cx="70140" cy="29044"/>
            </a:xfrm>
            <a:custGeom>
              <a:avLst/>
              <a:gdLst/>
              <a:ahLst/>
              <a:cxnLst/>
              <a:rect l="l" t="t" r="r" b="b"/>
              <a:pathLst>
                <a:path w="2671" h="1106" extrusionOk="0">
                  <a:moveTo>
                    <a:pt x="0" y="0"/>
                  </a:moveTo>
                  <a:lnTo>
                    <a:pt x="0" y="747"/>
                  </a:lnTo>
                  <a:cubicBezTo>
                    <a:pt x="412" y="986"/>
                    <a:pt x="874" y="1105"/>
                    <a:pt x="1335" y="1105"/>
                  </a:cubicBezTo>
                  <a:cubicBezTo>
                    <a:pt x="1797" y="1105"/>
                    <a:pt x="2259" y="986"/>
                    <a:pt x="2670" y="747"/>
                  </a:cubicBezTo>
                  <a:lnTo>
                    <a:pt x="2670" y="0"/>
                  </a:lnTo>
                  <a:close/>
                </a:path>
              </a:pathLst>
            </a:custGeom>
            <a:solidFill>
              <a:srgbClr val="99A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952;p71">
              <a:extLst>
                <a:ext uri="{FF2B5EF4-FFF2-40B4-BE49-F238E27FC236}">
                  <a16:creationId xmlns:a16="http://schemas.microsoft.com/office/drawing/2014/main" id="{A199AE01-AC09-1B4A-AE61-250EE8C4C015}"/>
                </a:ext>
              </a:extLst>
            </p:cNvPr>
            <p:cNvSpPr/>
            <p:nvPr/>
          </p:nvSpPr>
          <p:spPr>
            <a:xfrm>
              <a:off x="3230654" y="1785379"/>
              <a:ext cx="46769" cy="41780"/>
            </a:xfrm>
            <a:custGeom>
              <a:avLst/>
              <a:gdLst/>
              <a:ahLst/>
              <a:cxnLst/>
              <a:rect l="l" t="t" r="r" b="b"/>
              <a:pathLst>
                <a:path w="1781" h="1591" extrusionOk="0">
                  <a:moveTo>
                    <a:pt x="395" y="1"/>
                  </a:moveTo>
                  <a:cubicBezTo>
                    <a:pt x="311" y="1"/>
                    <a:pt x="231" y="48"/>
                    <a:pt x="191" y="127"/>
                  </a:cubicBezTo>
                  <a:lnTo>
                    <a:pt x="0" y="539"/>
                  </a:lnTo>
                  <a:lnTo>
                    <a:pt x="737" y="1505"/>
                  </a:lnTo>
                  <a:cubicBezTo>
                    <a:pt x="778" y="1562"/>
                    <a:pt x="844" y="1591"/>
                    <a:pt x="909" y="1591"/>
                  </a:cubicBezTo>
                  <a:cubicBezTo>
                    <a:pt x="966" y="1591"/>
                    <a:pt x="1022" y="1569"/>
                    <a:pt x="1062" y="1524"/>
                  </a:cubicBezTo>
                  <a:lnTo>
                    <a:pt x="1780" y="816"/>
                  </a:lnTo>
                  <a:lnTo>
                    <a:pt x="507" y="32"/>
                  </a:lnTo>
                  <a:cubicBezTo>
                    <a:pt x="471" y="11"/>
                    <a:pt x="433" y="1"/>
                    <a:pt x="395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953;p71">
              <a:extLst>
                <a:ext uri="{FF2B5EF4-FFF2-40B4-BE49-F238E27FC236}">
                  <a16:creationId xmlns:a16="http://schemas.microsoft.com/office/drawing/2014/main" id="{BED58986-34A7-A14C-97D1-2432FEF088B4}"/>
                </a:ext>
              </a:extLst>
            </p:cNvPr>
            <p:cNvSpPr/>
            <p:nvPr/>
          </p:nvSpPr>
          <p:spPr>
            <a:xfrm>
              <a:off x="3277397" y="1785379"/>
              <a:ext cx="46769" cy="41780"/>
            </a:xfrm>
            <a:custGeom>
              <a:avLst/>
              <a:gdLst/>
              <a:ahLst/>
              <a:cxnLst/>
              <a:rect l="l" t="t" r="r" b="b"/>
              <a:pathLst>
                <a:path w="1781" h="1591" extrusionOk="0">
                  <a:moveTo>
                    <a:pt x="1381" y="1"/>
                  </a:moveTo>
                  <a:cubicBezTo>
                    <a:pt x="1343" y="1"/>
                    <a:pt x="1306" y="11"/>
                    <a:pt x="1273" y="32"/>
                  </a:cubicBezTo>
                  <a:lnTo>
                    <a:pt x="0" y="816"/>
                  </a:lnTo>
                  <a:lnTo>
                    <a:pt x="708" y="1524"/>
                  </a:lnTo>
                  <a:cubicBezTo>
                    <a:pt x="753" y="1569"/>
                    <a:pt x="810" y="1591"/>
                    <a:pt x="866" y="1591"/>
                  </a:cubicBezTo>
                  <a:cubicBezTo>
                    <a:pt x="932" y="1591"/>
                    <a:pt x="997" y="1562"/>
                    <a:pt x="1043" y="1505"/>
                  </a:cubicBezTo>
                  <a:lnTo>
                    <a:pt x="1780" y="539"/>
                  </a:lnTo>
                  <a:lnTo>
                    <a:pt x="1589" y="127"/>
                  </a:lnTo>
                  <a:cubicBezTo>
                    <a:pt x="1549" y="48"/>
                    <a:pt x="1464" y="1"/>
                    <a:pt x="1381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954;p71">
              <a:extLst>
                <a:ext uri="{FF2B5EF4-FFF2-40B4-BE49-F238E27FC236}">
                  <a16:creationId xmlns:a16="http://schemas.microsoft.com/office/drawing/2014/main" id="{94DEF5B2-756C-D54C-B3D5-E477BE7D1BBD}"/>
                </a:ext>
              </a:extLst>
            </p:cNvPr>
            <p:cNvSpPr/>
            <p:nvPr/>
          </p:nvSpPr>
          <p:spPr>
            <a:xfrm>
              <a:off x="3218837" y="1661327"/>
              <a:ext cx="116883" cy="110318"/>
            </a:xfrm>
            <a:custGeom>
              <a:avLst/>
              <a:gdLst/>
              <a:ahLst/>
              <a:cxnLst/>
              <a:rect l="l" t="t" r="r" b="b"/>
              <a:pathLst>
                <a:path w="4451" h="4201" extrusionOk="0">
                  <a:moveTo>
                    <a:pt x="1938" y="1"/>
                  </a:moveTo>
                  <a:cubicBezTo>
                    <a:pt x="1362" y="1"/>
                    <a:pt x="862" y="98"/>
                    <a:pt x="613" y="152"/>
                  </a:cubicBezTo>
                  <a:cubicBezTo>
                    <a:pt x="517" y="171"/>
                    <a:pt x="440" y="267"/>
                    <a:pt x="450" y="372"/>
                  </a:cubicBezTo>
                  <a:lnTo>
                    <a:pt x="450" y="899"/>
                  </a:lnTo>
                  <a:cubicBezTo>
                    <a:pt x="440" y="1023"/>
                    <a:pt x="402" y="1138"/>
                    <a:pt x="316" y="1215"/>
                  </a:cubicBezTo>
                  <a:lnTo>
                    <a:pt x="134" y="1406"/>
                  </a:lnTo>
                  <a:cubicBezTo>
                    <a:pt x="48" y="1482"/>
                    <a:pt x="0" y="1597"/>
                    <a:pt x="0" y="1722"/>
                  </a:cubicBezTo>
                  <a:lnTo>
                    <a:pt x="0" y="1980"/>
                  </a:lnTo>
                  <a:cubicBezTo>
                    <a:pt x="0" y="3205"/>
                    <a:pt x="996" y="4200"/>
                    <a:pt x="2230" y="4200"/>
                  </a:cubicBezTo>
                  <a:cubicBezTo>
                    <a:pt x="3455" y="4200"/>
                    <a:pt x="4450" y="3205"/>
                    <a:pt x="4450" y="1980"/>
                  </a:cubicBezTo>
                  <a:lnTo>
                    <a:pt x="4450" y="1722"/>
                  </a:lnTo>
                  <a:cubicBezTo>
                    <a:pt x="4450" y="1597"/>
                    <a:pt x="4403" y="1482"/>
                    <a:pt x="4326" y="1406"/>
                  </a:cubicBezTo>
                  <a:lnTo>
                    <a:pt x="4144" y="1215"/>
                  </a:lnTo>
                  <a:cubicBezTo>
                    <a:pt x="4058" y="1138"/>
                    <a:pt x="4010" y="1023"/>
                    <a:pt x="4010" y="908"/>
                  </a:cubicBezTo>
                  <a:lnTo>
                    <a:pt x="4010" y="784"/>
                  </a:lnTo>
                  <a:cubicBezTo>
                    <a:pt x="4010" y="698"/>
                    <a:pt x="3972" y="612"/>
                    <a:pt x="3895" y="554"/>
                  </a:cubicBezTo>
                  <a:cubicBezTo>
                    <a:pt x="3311" y="121"/>
                    <a:pt x="2578" y="1"/>
                    <a:pt x="1938" y="1"/>
                  </a:cubicBezTo>
                  <a:close/>
                </a:path>
              </a:pathLst>
            </a:custGeom>
            <a:solidFill>
              <a:srgbClr val="BBC6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955;p71">
              <a:extLst>
                <a:ext uri="{FF2B5EF4-FFF2-40B4-BE49-F238E27FC236}">
                  <a16:creationId xmlns:a16="http://schemas.microsoft.com/office/drawing/2014/main" id="{688CCAFA-7E04-924A-B6ED-88F70F2EA920}"/>
                </a:ext>
              </a:extLst>
            </p:cNvPr>
            <p:cNvSpPr/>
            <p:nvPr/>
          </p:nvSpPr>
          <p:spPr>
            <a:xfrm>
              <a:off x="3218837" y="1661327"/>
              <a:ext cx="105329" cy="110056"/>
            </a:xfrm>
            <a:custGeom>
              <a:avLst/>
              <a:gdLst/>
              <a:ahLst/>
              <a:cxnLst/>
              <a:rect l="l" t="t" r="r" b="b"/>
              <a:pathLst>
                <a:path w="4011" h="4191" extrusionOk="0">
                  <a:moveTo>
                    <a:pt x="1902" y="1"/>
                  </a:moveTo>
                  <a:cubicBezTo>
                    <a:pt x="1702" y="1"/>
                    <a:pt x="1512" y="12"/>
                    <a:pt x="1340" y="28"/>
                  </a:cubicBezTo>
                  <a:cubicBezTo>
                    <a:pt x="1091" y="57"/>
                    <a:pt x="852" y="95"/>
                    <a:pt x="622" y="152"/>
                  </a:cubicBezTo>
                  <a:cubicBezTo>
                    <a:pt x="517" y="171"/>
                    <a:pt x="450" y="267"/>
                    <a:pt x="450" y="372"/>
                  </a:cubicBezTo>
                  <a:lnTo>
                    <a:pt x="450" y="899"/>
                  </a:lnTo>
                  <a:cubicBezTo>
                    <a:pt x="450" y="1023"/>
                    <a:pt x="402" y="1128"/>
                    <a:pt x="316" y="1215"/>
                  </a:cubicBezTo>
                  <a:lnTo>
                    <a:pt x="134" y="1396"/>
                  </a:lnTo>
                  <a:cubicBezTo>
                    <a:pt x="48" y="1482"/>
                    <a:pt x="0" y="1597"/>
                    <a:pt x="0" y="1712"/>
                  </a:cubicBezTo>
                  <a:lnTo>
                    <a:pt x="0" y="1980"/>
                  </a:lnTo>
                  <a:cubicBezTo>
                    <a:pt x="0" y="3100"/>
                    <a:pt x="842" y="4047"/>
                    <a:pt x="1962" y="4191"/>
                  </a:cubicBezTo>
                  <a:cubicBezTo>
                    <a:pt x="1560" y="3770"/>
                    <a:pt x="1340" y="3224"/>
                    <a:pt x="1340" y="2650"/>
                  </a:cubicBezTo>
                  <a:lnTo>
                    <a:pt x="1340" y="1014"/>
                  </a:lnTo>
                  <a:cubicBezTo>
                    <a:pt x="1340" y="793"/>
                    <a:pt x="1512" y="602"/>
                    <a:pt x="1732" y="573"/>
                  </a:cubicBezTo>
                  <a:cubicBezTo>
                    <a:pt x="1909" y="551"/>
                    <a:pt x="2134" y="532"/>
                    <a:pt x="2384" y="532"/>
                  </a:cubicBezTo>
                  <a:cubicBezTo>
                    <a:pt x="2890" y="532"/>
                    <a:pt x="3497" y="610"/>
                    <a:pt x="4010" y="899"/>
                  </a:cubicBezTo>
                  <a:lnTo>
                    <a:pt x="4010" y="784"/>
                  </a:lnTo>
                  <a:cubicBezTo>
                    <a:pt x="4010" y="688"/>
                    <a:pt x="3972" y="612"/>
                    <a:pt x="3895" y="554"/>
                  </a:cubicBezTo>
                  <a:cubicBezTo>
                    <a:pt x="3296" y="116"/>
                    <a:pt x="2546" y="1"/>
                    <a:pt x="1902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956;p71">
              <a:extLst>
                <a:ext uri="{FF2B5EF4-FFF2-40B4-BE49-F238E27FC236}">
                  <a16:creationId xmlns:a16="http://schemas.microsoft.com/office/drawing/2014/main" id="{EEB114C2-4E79-4C43-94FD-464746D8A247}"/>
                </a:ext>
              </a:extLst>
            </p:cNvPr>
            <p:cNvSpPr/>
            <p:nvPr/>
          </p:nvSpPr>
          <p:spPr>
            <a:xfrm>
              <a:off x="3177871" y="1818861"/>
              <a:ext cx="35215" cy="46533"/>
            </a:xfrm>
            <a:custGeom>
              <a:avLst/>
              <a:gdLst/>
              <a:ahLst/>
              <a:cxnLst/>
              <a:rect l="l" t="t" r="r" b="b"/>
              <a:pathLst>
                <a:path w="1341" h="1772" extrusionOk="0">
                  <a:moveTo>
                    <a:pt x="240" y="1"/>
                  </a:moveTo>
                  <a:cubicBezTo>
                    <a:pt x="86" y="173"/>
                    <a:pt x="0" y="383"/>
                    <a:pt x="0" y="613"/>
                  </a:cubicBezTo>
                  <a:lnTo>
                    <a:pt x="0" y="1551"/>
                  </a:lnTo>
                  <a:cubicBezTo>
                    <a:pt x="0" y="1666"/>
                    <a:pt x="106" y="1771"/>
                    <a:pt x="230" y="1771"/>
                  </a:cubicBezTo>
                  <a:lnTo>
                    <a:pt x="1340" y="1771"/>
                  </a:lnTo>
                  <a:lnTo>
                    <a:pt x="1340" y="1474"/>
                  </a:lnTo>
                  <a:cubicBezTo>
                    <a:pt x="1340" y="1235"/>
                    <a:pt x="1244" y="1006"/>
                    <a:pt x="1082" y="843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892;p46">
            <a:extLst>
              <a:ext uri="{FF2B5EF4-FFF2-40B4-BE49-F238E27FC236}">
                <a16:creationId xmlns:a16="http://schemas.microsoft.com/office/drawing/2014/main" id="{BA246CE3-1A74-FB4F-8F64-F34D6B59E04B}"/>
              </a:ext>
            </a:extLst>
          </p:cNvPr>
          <p:cNvSpPr/>
          <p:nvPr/>
        </p:nvSpPr>
        <p:spPr>
          <a:xfrm>
            <a:off x="3679822" y="891808"/>
            <a:ext cx="485911" cy="48591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908;p46">
            <a:extLst>
              <a:ext uri="{FF2B5EF4-FFF2-40B4-BE49-F238E27FC236}">
                <a16:creationId xmlns:a16="http://schemas.microsoft.com/office/drawing/2014/main" id="{515D1B47-B2E2-2E44-B911-D4FF86539DC2}"/>
              </a:ext>
            </a:extLst>
          </p:cNvPr>
          <p:cNvSpPr txBox="1">
            <a:spLocks/>
          </p:cNvSpPr>
          <p:nvPr/>
        </p:nvSpPr>
        <p:spPr>
          <a:xfrm>
            <a:off x="3698341" y="1109434"/>
            <a:ext cx="474727" cy="24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" sz="1600" dirty="0"/>
              <a:t>02</a:t>
            </a:r>
            <a:endParaRPr lang="en" dirty="0"/>
          </a:p>
        </p:txBody>
      </p:sp>
      <p:sp>
        <p:nvSpPr>
          <p:cNvPr id="70" name="Google Shape;892;p46">
            <a:extLst>
              <a:ext uri="{FF2B5EF4-FFF2-40B4-BE49-F238E27FC236}">
                <a16:creationId xmlns:a16="http://schemas.microsoft.com/office/drawing/2014/main" id="{7E77344D-9568-FF40-9ED6-067E744DE3A3}"/>
              </a:ext>
            </a:extLst>
          </p:cNvPr>
          <p:cNvSpPr/>
          <p:nvPr/>
        </p:nvSpPr>
        <p:spPr>
          <a:xfrm>
            <a:off x="3679822" y="2833170"/>
            <a:ext cx="485911" cy="48591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908;p46">
            <a:extLst>
              <a:ext uri="{FF2B5EF4-FFF2-40B4-BE49-F238E27FC236}">
                <a16:creationId xmlns:a16="http://schemas.microsoft.com/office/drawing/2014/main" id="{7D3A778A-2F7F-6C42-982D-8CF2A82ED25E}"/>
              </a:ext>
            </a:extLst>
          </p:cNvPr>
          <p:cNvSpPr txBox="1">
            <a:spLocks/>
          </p:cNvSpPr>
          <p:nvPr/>
        </p:nvSpPr>
        <p:spPr>
          <a:xfrm>
            <a:off x="3698341" y="3036403"/>
            <a:ext cx="474727" cy="24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" sz="1600" dirty="0"/>
              <a:t>05</a:t>
            </a:r>
            <a:endParaRPr lang="en" dirty="0"/>
          </a:p>
        </p:txBody>
      </p:sp>
      <p:sp>
        <p:nvSpPr>
          <p:cNvPr id="77" name="Google Shape;892;p46">
            <a:extLst>
              <a:ext uri="{FF2B5EF4-FFF2-40B4-BE49-F238E27FC236}">
                <a16:creationId xmlns:a16="http://schemas.microsoft.com/office/drawing/2014/main" id="{57B03A06-1412-C64F-BCDF-8862371A4ECB}"/>
              </a:ext>
            </a:extLst>
          </p:cNvPr>
          <p:cNvSpPr/>
          <p:nvPr/>
        </p:nvSpPr>
        <p:spPr>
          <a:xfrm>
            <a:off x="6335206" y="893761"/>
            <a:ext cx="485911" cy="48591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908;p46">
            <a:extLst>
              <a:ext uri="{FF2B5EF4-FFF2-40B4-BE49-F238E27FC236}">
                <a16:creationId xmlns:a16="http://schemas.microsoft.com/office/drawing/2014/main" id="{342D17B1-D36B-4041-AB69-EB4ACD3B9A17}"/>
              </a:ext>
            </a:extLst>
          </p:cNvPr>
          <p:cNvSpPr txBox="1">
            <a:spLocks/>
          </p:cNvSpPr>
          <p:nvPr/>
        </p:nvSpPr>
        <p:spPr>
          <a:xfrm>
            <a:off x="6353725" y="1111387"/>
            <a:ext cx="474727" cy="24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" sz="1600" dirty="0"/>
              <a:t>03</a:t>
            </a:r>
            <a:endParaRPr lang="en" dirty="0"/>
          </a:p>
        </p:txBody>
      </p:sp>
      <p:grpSp>
        <p:nvGrpSpPr>
          <p:cNvPr id="101" name="Google Shape;9344;p71">
            <a:extLst>
              <a:ext uri="{FF2B5EF4-FFF2-40B4-BE49-F238E27FC236}">
                <a16:creationId xmlns:a16="http://schemas.microsoft.com/office/drawing/2014/main" id="{B851CA84-1000-9C40-9E1B-FE991DEBF134}"/>
              </a:ext>
            </a:extLst>
          </p:cNvPr>
          <p:cNvGrpSpPr/>
          <p:nvPr/>
        </p:nvGrpSpPr>
        <p:grpSpPr>
          <a:xfrm>
            <a:off x="4136177" y="1172893"/>
            <a:ext cx="1032133" cy="801432"/>
            <a:chOff x="2617693" y="3817325"/>
            <a:chExt cx="420475" cy="326491"/>
          </a:xfrm>
        </p:grpSpPr>
        <p:sp>
          <p:nvSpPr>
            <p:cNvPr id="102" name="Google Shape;9345;p71">
              <a:extLst>
                <a:ext uri="{FF2B5EF4-FFF2-40B4-BE49-F238E27FC236}">
                  <a16:creationId xmlns:a16="http://schemas.microsoft.com/office/drawing/2014/main" id="{BF5D5524-19AA-C34C-A296-01A8109BCC04}"/>
                </a:ext>
              </a:extLst>
            </p:cNvPr>
            <p:cNvSpPr/>
            <p:nvPr/>
          </p:nvSpPr>
          <p:spPr>
            <a:xfrm>
              <a:off x="2688542" y="3845712"/>
              <a:ext cx="337047" cy="217170"/>
            </a:xfrm>
            <a:custGeom>
              <a:avLst/>
              <a:gdLst/>
              <a:ahLst/>
              <a:cxnLst/>
              <a:rect l="l" t="t" r="r" b="b"/>
              <a:pathLst>
                <a:path w="12835" h="8270" extrusionOk="0">
                  <a:moveTo>
                    <a:pt x="12835" y="1"/>
                  </a:moveTo>
                  <a:lnTo>
                    <a:pt x="1" y="10"/>
                  </a:lnTo>
                  <a:lnTo>
                    <a:pt x="1" y="5284"/>
                  </a:lnTo>
                  <a:lnTo>
                    <a:pt x="900" y="5284"/>
                  </a:lnTo>
                  <a:lnTo>
                    <a:pt x="900" y="5867"/>
                  </a:lnTo>
                  <a:lnTo>
                    <a:pt x="1140" y="5944"/>
                  </a:lnTo>
                  <a:cubicBezTo>
                    <a:pt x="1274" y="5982"/>
                    <a:pt x="1417" y="6040"/>
                    <a:pt x="1542" y="6116"/>
                  </a:cubicBezTo>
                  <a:lnTo>
                    <a:pt x="1771" y="6231"/>
                  </a:lnTo>
                  <a:lnTo>
                    <a:pt x="2183" y="5819"/>
                  </a:lnTo>
                  <a:lnTo>
                    <a:pt x="2843" y="6480"/>
                  </a:lnTo>
                  <a:lnTo>
                    <a:pt x="2432" y="6891"/>
                  </a:lnTo>
                  <a:lnTo>
                    <a:pt x="2547" y="7121"/>
                  </a:lnTo>
                  <a:cubicBezTo>
                    <a:pt x="2623" y="7245"/>
                    <a:pt x="2681" y="7379"/>
                    <a:pt x="2719" y="7523"/>
                  </a:cubicBezTo>
                  <a:lnTo>
                    <a:pt x="2795" y="7762"/>
                  </a:lnTo>
                  <a:lnTo>
                    <a:pt x="3379" y="7762"/>
                  </a:lnTo>
                  <a:lnTo>
                    <a:pt x="3379" y="8269"/>
                  </a:lnTo>
                  <a:lnTo>
                    <a:pt x="12835" y="8269"/>
                  </a:lnTo>
                  <a:lnTo>
                    <a:pt x="12835" y="1"/>
                  </a:lnTo>
                  <a:close/>
                </a:path>
              </a:pathLst>
            </a:custGeom>
            <a:solidFill>
              <a:srgbClr val="DEE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346;p71">
              <a:extLst>
                <a:ext uri="{FF2B5EF4-FFF2-40B4-BE49-F238E27FC236}">
                  <a16:creationId xmlns:a16="http://schemas.microsoft.com/office/drawing/2014/main" id="{A74A6B93-A749-4A4F-A562-11EBBBB5A022}"/>
                </a:ext>
              </a:extLst>
            </p:cNvPr>
            <p:cNvSpPr/>
            <p:nvPr/>
          </p:nvSpPr>
          <p:spPr>
            <a:xfrm>
              <a:off x="2734786" y="4063119"/>
              <a:ext cx="57089" cy="27153"/>
            </a:xfrm>
            <a:custGeom>
              <a:avLst/>
              <a:gdLst/>
              <a:ahLst/>
              <a:cxnLst/>
              <a:rect l="l" t="t" r="r" b="b"/>
              <a:pathLst>
                <a:path w="2174" h="1034" extrusionOk="0">
                  <a:moveTo>
                    <a:pt x="1235" y="0"/>
                  </a:moveTo>
                  <a:lnTo>
                    <a:pt x="1235" y="38"/>
                  </a:lnTo>
                  <a:lnTo>
                    <a:pt x="479" y="38"/>
                  </a:lnTo>
                  <a:lnTo>
                    <a:pt x="479" y="48"/>
                  </a:lnTo>
                  <a:cubicBezTo>
                    <a:pt x="460" y="431"/>
                    <a:pt x="288" y="775"/>
                    <a:pt x="1" y="1034"/>
                  </a:cubicBezTo>
                  <a:lnTo>
                    <a:pt x="1379" y="1034"/>
                  </a:lnTo>
                  <a:cubicBezTo>
                    <a:pt x="1446" y="890"/>
                    <a:pt x="1494" y="747"/>
                    <a:pt x="1532" y="593"/>
                  </a:cubicBezTo>
                  <a:lnTo>
                    <a:pt x="2173" y="593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rgbClr val="AAB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347;p71">
              <a:extLst>
                <a:ext uri="{FF2B5EF4-FFF2-40B4-BE49-F238E27FC236}">
                  <a16:creationId xmlns:a16="http://schemas.microsoft.com/office/drawing/2014/main" id="{2F9388EF-2AD1-444D-967E-C2AC8EB4A199}"/>
                </a:ext>
              </a:extLst>
            </p:cNvPr>
            <p:cNvSpPr/>
            <p:nvPr/>
          </p:nvSpPr>
          <p:spPr>
            <a:xfrm>
              <a:off x="2747864" y="3991981"/>
              <a:ext cx="44012" cy="70902"/>
            </a:xfrm>
            <a:custGeom>
              <a:avLst/>
              <a:gdLst/>
              <a:ahLst/>
              <a:cxnLst/>
              <a:rect l="l" t="t" r="r" b="b"/>
              <a:pathLst>
                <a:path w="1676" h="2700" extrusionOk="0">
                  <a:moveTo>
                    <a:pt x="307" y="1"/>
                  </a:moveTo>
                  <a:lnTo>
                    <a:pt x="0" y="307"/>
                  </a:lnTo>
                  <a:lnTo>
                    <a:pt x="594" y="910"/>
                  </a:lnTo>
                  <a:lnTo>
                    <a:pt x="182" y="1321"/>
                  </a:lnTo>
                  <a:lnTo>
                    <a:pt x="297" y="1551"/>
                  </a:lnTo>
                  <a:cubicBezTo>
                    <a:pt x="364" y="1675"/>
                    <a:pt x="422" y="1819"/>
                    <a:pt x="469" y="1963"/>
                  </a:cubicBezTo>
                  <a:lnTo>
                    <a:pt x="546" y="2202"/>
                  </a:lnTo>
                  <a:lnTo>
                    <a:pt x="1130" y="2202"/>
                  </a:lnTo>
                  <a:lnTo>
                    <a:pt x="1130" y="2699"/>
                  </a:lnTo>
                  <a:lnTo>
                    <a:pt x="1675" y="2699"/>
                  </a:lnTo>
                  <a:lnTo>
                    <a:pt x="1675" y="2030"/>
                  </a:lnTo>
                  <a:lnTo>
                    <a:pt x="1034" y="2030"/>
                  </a:lnTo>
                  <a:cubicBezTo>
                    <a:pt x="977" y="1790"/>
                    <a:pt x="881" y="1561"/>
                    <a:pt x="757" y="1360"/>
                  </a:cubicBezTo>
                  <a:lnTo>
                    <a:pt x="1206" y="910"/>
                  </a:lnTo>
                  <a:lnTo>
                    <a:pt x="307" y="1"/>
                  </a:lnTo>
                  <a:close/>
                </a:path>
              </a:pathLst>
            </a:custGeom>
            <a:solidFill>
              <a:srgbClr val="D6D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348;p71">
              <a:extLst>
                <a:ext uri="{FF2B5EF4-FFF2-40B4-BE49-F238E27FC236}">
                  <a16:creationId xmlns:a16="http://schemas.microsoft.com/office/drawing/2014/main" id="{FFC474A4-EF28-C143-9975-CE48B0D24D62}"/>
                </a:ext>
              </a:extLst>
            </p:cNvPr>
            <p:cNvSpPr/>
            <p:nvPr/>
          </p:nvSpPr>
          <p:spPr>
            <a:xfrm>
              <a:off x="2692823" y="3979927"/>
              <a:ext cx="49027" cy="29411"/>
            </a:xfrm>
            <a:custGeom>
              <a:avLst/>
              <a:gdLst/>
              <a:ahLst/>
              <a:cxnLst/>
              <a:rect l="l" t="t" r="r" b="b"/>
              <a:pathLst>
                <a:path w="1867" h="1120" extrusionOk="0">
                  <a:moveTo>
                    <a:pt x="1" y="0"/>
                  </a:moveTo>
                  <a:lnTo>
                    <a:pt x="1" y="163"/>
                  </a:lnTo>
                  <a:lnTo>
                    <a:pt x="737" y="163"/>
                  </a:lnTo>
                  <a:lnTo>
                    <a:pt x="737" y="756"/>
                  </a:lnTo>
                  <a:lnTo>
                    <a:pt x="977" y="833"/>
                  </a:lnTo>
                  <a:cubicBezTo>
                    <a:pt x="1111" y="871"/>
                    <a:pt x="1254" y="929"/>
                    <a:pt x="1379" y="996"/>
                  </a:cubicBezTo>
                  <a:lnTo>
                    <a:pt x="1608" y="1120"/>
                  </a:lnTo>
                  <a:lnTo>
                    <a:pt x="1867" y="862"/>
                  </a:lnTo>
                  <a:cubicBezTo>
                    <a:pt x="1675" y="766"/>
                    <a:pt x="1484" y="689"/>
                    <a:pt x="1283" y="632"/>
                  </a:cubicBezTo>
                  <a:lnTo>
                    <a:pt x="1283" y="0"/>
                  </a:lnTo>
                  <a:close/>
                </a:path>
              </a:pathLst>
            </a:custGeom>
            <a:solidFill>
              <a:srgbClr val="D6D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349;p71">
              <a:extLst>
                <a:ext uri="{FF2B5EF4-FFF2-40B4-BE49-F238E27FC236}">
                  <a16:creationId xmlns:a16="http://schemas.microsoft.com/office/drawing/2014/main" id="{9129D44A-3B85-564E-BF81-55D13EB79EEA}"/>
                </a:ext>
              </a:extLst>
            </p:cNvPr>
            <p:cNvSpPr/>
            <p:nvPr/>
          </p:nvSpPr>
          <p:spPr>
            <a:xfrm>
              <a:off x="2688542" y="3845975"/>
              <a:ext cx="11344" cy="133979"/>
            </a:xfrm>
            <a:custGeom>
              <a:avLst/>
              <a:gdLst/>
              <a:ahLst/>
              <a:cxnLst/>
              <a:rect l="l" t="t" r="r" b="b"/>
              <a:pathLst>
                <a:path w="432" h="5102" extrusionOk="0">
                  <a:moveTo>
                    <a:pt x="1" y="0"/>
                  </a:moveTo>
                  <a:lnTo>
                    <a:pt x="1" y="5101"/>
                  </a:lnTo>
                  <a:lnTo>
                    <a:pt x="432" y="5101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D6D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350;p71">
              <a:extLst>
                <a:ext uri="{FF2B5EF4-FFF2-40B4-BE49-F238E27FC236}">
                  <a16:creationId xmlns:a16="http://schemas.microsoft.com/office/drawing/2014/main" id="{4C0D7C04-1BAB-A544-87CD-735FF2CEA26D}"/>
                </a:ext>
              </a:extLst>
            </p:cNvPr>
            <p:cNvSpPr/>
            <p:nvPr/>
          </p:nvSpPr>
          <p:spPr>
            <a:xfrm>
              <a:off x="2688542" y="3844977"/>
              <a:ext cx="337047" cy="11082"/>
            </a:xfrm>
            <a:custGeom>
              <a:avLst/>
              <a:gdLst/>
              <a:ahLst/>
              <a:cxnLst/>
              <a:rect l="l" t="t" r="r" b="b"/>
              <a:pathLst>
                <a:path w="12835" h="422" extrusionOk="0">
                  <a:moveTo>
                    <a:pt x="1" y="0"/>
                  </a:moveTo>
                  <a:lnTo>
                    <a:pt x="1" y="421"/>
                  </a:lnTo>
                  <a:lnTo>
                    <a:pt x="12835" y="421"/>
                  </a:lnTo>
                  <a:lnTo>
                    <a:pt x="12835" y="0"/>
                  </a:lnTo>
                  <a:close/>
                </a:path>
              </a:pathLst>
            </a:custGeom>
            <a:solidFill>
              <a:srgbClr val="D6D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351;p71">
              <a:extLst>
                <a:ext uri="{FF2B5EF4-FFF2-40B4-BE49-F238E27FC236}">
                  <a16:creationId xmlns:a16="http://schemas.microsoft.com/office/drawing/2014/main" id="{8FF58C30-CDBB-6C40-8DBC-AA9491094CD2}"/>
                </a:ext>
              </a:extLst>
            </p:cNvPr>
            <p:cNvSpPr/>
            <p:nvPr/>
          </p:nvSpPr>
          <p:spPr>
            <a:xfrm>
              <a:off x="2723232" y="4061596"/>
              <a:ext cx="314936" cy="29936"/>
            </a:xfrm>
            <a:custGeom>
              <a:avLst/>
              <a:gdLst/>
              <a:ahLst/>
              <a:cxnLst/>
              <a:rect l="l" t="t" r="r" b="b"/>
              <a:pathLst>
                <a:path w="11993" h="1140" extrusionOk="0">
                  <a:moveTo>
                    <a:pt x="1675" y="1"/>
                  </a:moveTo>
                  <a:cubicBezTo>
                    <a:pt x="1647" y="1"/>
                    <a:pt x="1628" y="20"/>
                    <a:pt x="1628" y="39"/>
                  </a:cubicBezTo>
                  <a:lnTo>
                    <a:pt x="546" y="39"/>
                  </a:lnTo>
                  <a:cubicBezTo>
                    <a:pt x="517" y="39"/>
                    <a:pt x="498" y="68"/>
                    <a:pt x="498" y="96"/>
                  </a:cubicBezTo>
                  <a:lnTo>
                    <a:pt x="498" y="163"/>
                  </a:lnTo>
                  <a:lnTo>
                    <a:pt x="498" y="202"/>
                  </a:lnTo>
                  <a:lnTo>
                    <a:pt x="498" y="221"/>
                  </a:lnTo>
                  <a:lnTo>
                    <a:pt x="498" y="240"/>
                  </a:lnTo>
                  <a:cubicBezTo>
                    <a:pt x="460" y="565"/>
                    <a:pt x="297" y="852"/>
                    <a:pt x="39" y="1044"/>
                  </a:cubicBezTo>
                  <a:cubicBezTo>
                    <a:pt x="1" y="1072"/>
                    <a:pt x="20" y="1139"/>
                    <a:pt x="68" y="1139"/>
                  </a:cubicBezTo>
                  <a:lnTo>
                    <a:pt x="11935" y="1139"/>
                  </a:lnTo>
                  <a:cubicBezTo>
                    <a:pt x="11963" y="1139"/>
                    <a:pt x="11992" y="1111"/>
                    <a:pt x="11992" y="1082"/>
                  </a:cubicBezTo>
                  <a:lnTo>
                    <a:pt x="11992" y="48"/>
                  </a:lnTo>
                  <a:cubicBezTo>
                    <a:pt x="11983" y="20"/>
                    <a:pt x="11963" y="1"/>
                    <a:pt x="11935" y="1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352;p71">
              <a:extLst>
                <a:ext uri="{FF2B5EF4-FFF2-40B4-BE49-F238E27FC236}">
                  <a16:creationId xmlns:a16="http://schemas.microsoft.com/office/drawing/2014/main" id="{794D012A-C436-AA4C-B0B1-ABF0BDDE38AA}"/>
                </a:ext>
              </a:extLst>
            </p:cNvPr>
            <p:cNvSpPr/>
            <p:nvPr/>
          </p:nvSpPr>
          <p:spPr>
            <a:xfrm>
              <a:off x="2676226" y="3817325"/>
              <a:ext cx="361679" cy="29936"/>
            </a:xfrm>
            <a:custGeom>
              <a:avLst/>
              <a:gdLst/>
              <a:ahLst/>
              <a:cxnLst/>
              <a:rect l="l" t="t" r="r" b="b"/>
              <a:pathLst>
                <a:path w="13773" h="1140" extrusionOk="0">
                  <a:moveTo>
                    <a:pt x="49" y="0"/>
                  </a:moveTo>
                  <a:cubicBezTo>
                    <a:pt x="20" y="0"/>
                    <a:pt x="1" y="19"/>
                    <a:pt x="1" y="48"/>
                  </a:cubicBezTo>
                  <a:lnTo>
                    <a:pt x="1" y="1082"/>
                  </a:lnTo>
                  <a:cubicBezTo>
                    <a:pt x="1" y="1110"/>
                    <a:pt x="20" y="1139"/>
                    <a:pt x="49" y="1139"/>
                  </a:cubicBezTo>
                  <a:lnTo>
                    <a:pt x="13725" y="1139"/>
                  </a:lnTo>
                  <a:cubicBezTo>
                    <a:pt x="13753" y="1139"/>
                    <a:pt x="13773" y="1110"/>
                    <a:pt x="13773" y="1082"/>
                  </a:cubicBezTo>
                  <a:lnTo>
                    <a:pt x="13773" y="48"/>
                  </a:lnTo>
                  <a:cubicBezTo>
                    <a:pt x="13773" y="19"/>
                    <a:pt x="13753" y="0"/>
                    <a:pt x="13725" y="0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353;p71">
              <a:extLst>
                <a:ext uri="{FF2B5EF4-FFF2-40B4-BE49-F238E27FC236}">
                  <a16:creationId xmlns:a16="http://schemas.microsoft.com/office/drawing/2014/main" id="{A40E4776-E2D2-9B45-A2E7-35D9975F7F31}"/>
                </a:ext>
              </a:extLst>
            </p:cNvPr>
            <p:cNvSpPr/>
            <p:nvPr/>
          </p:nvSpPr>
          <p:spPr>
            <a:xfrm>
              <a:off x="2812463" y="3959051"/>
              <a:ext cx="28413" cy="66123"/>
            </a:xfrm>
            <a:custGeom>
              <a:avLst/>
              <a:gdLst/>
              <a:ahLst/>
              <a:cxnLst/>
              <a:rect l="l" t="t" r="r" b="b"/>
              <a:pathLst>
                <a:path w="1082" h="2518" extrusionOk="0">
                  <a:moveTo>
                    <a:pt x="0" y="1"/>
                  </a:moveTo>
                  <a:lnTo>
                    <a:pt x="0" y="2518"/>
                  </a:lnTo>
                  <a:lnTo>
                    <a:pt x="1081" y="2518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7F9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354;p71">
              <a:extLst>
                <a:ext uri="{FF2B5EF4-FFF2-40B4-BE49-F238E27FC236}">
                  <a16:creationId xmlns:a16="http://schemas.microsoft.com/office/drawing/2014/main" id="{8D4B3811-F29B-164F-A111-E36706D44A29}"/>
                </a:ext>
              </a:extLst>
            </p:cNvPr>
            <p:cNvSpPr/>
            <p:nvPr/>
          </p:nvSpPr>
          <p:spPr>
            <a:xfrm>
              <a:off x="2860966" y="3930664"/>
              <a:ext cx="28413" cy="94510"/>
            </a:xfrm>
            <a:custGeom>
              <a:avLst/>
              <a:gdLst/>
              <a:ahLst/>
              <a:cxnLst/>
              <a:rect l="l" t="t" r="r" b="b"/>
              <a:pathLst>
                <a:path w="1082" h="3599" extrusionOk="0">
                  <a:moveTo>
                    <a:pt x="0" y="0"/>
                  </a:moveTo>
                  <a:lnTo>
                    <a:pt x="0" y="3599"/>
                  </a:lnTo>
                  <a:lnTo>
                    <a:pt x="1082" y="3599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355;p71">
              <a:extLst>
                <a:ext uri="{FF2B5EF4-FFF2-40B4-BE49-F238E27FC236}">
                  <a16:creationId xmlns:a16="http://schemas.microsoft.com/office/drawing/2014/main" id="{32C69B9C-BD30-3F4A-967A-169D42E744CF}"/>
                </a:ext>
              </a:extLst>
            </p:cNvPr>
            <p:cNvSpPr/>
            <p:nvPr/>
          </p:nvSpPr>
          <p:spPr>
            <a:xfrm>
              <a:off x="2908207" y="3947759"/>
              <a:ext cx="28413" cy="77414"/>
            </a:xfrm>
            <a:custGeom>
              <a:avLst/>
              <a:gdLst/>
              <a:ahLst/>
              <a:cxnLst/>
              <a:rect l="l" t="t" r="r" b="b"/>
              <a:pathLst>
                <a:path w="1082" h="2948" extrusionOk="0">
                  <a:moveTo>
                    <a:pt x="0" y="0"/>
                  </a:moveTo>
                  <a:lnTo>
                    <a:pt x="0" y="2948"/>
                  </a:lnTo>
                  <a:lnTo>
                    <a:pt x="1082" y="2948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99A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356;p71">
              <a:extLst>
                <a:ext uri="{FF2B5EF4-FFF2-40B4-BE49-F238E27FC236}">
                  <a16:creationId xmlns:a16="http://schemas.microsoft.com/office/drawing/2014/main" id="{8518B1D9-A869-CF42-AD1B-6FE025905EE6}"/>
                </a:ext>
              </a:extLst>
            </p:cNvPr>
            <p:cNvSpPr/>
            <p:nvPr/>
          </p:nvSpPr>
          <p:spPr>
            <a:xfrm>
              <a:off x="2716693" y="3882161"/>
              <a:ext cx="54069" cy="13603"/>
            </a:xfrm>
            <a:custGeom>
              <a:avLst/>
              <a:gdLst/>
              <a:ahLst/>
              <a:cxnLst/>
              <a:rect l="l" t="t" r="r" b="b"/>
              <a:pathLst>
                <a:path w="2059" h="518" extrusionOk="0">
                  <a:moveTo>
                    <a:pt x="345" y="0"/>
                  </a:moveTo>
                  <a:cubicBezTo>
                    <a:pt x="1" y="0"/>
                    <a:pt x="1" y="517"/>
                    <a:pt x="345" y="517"/>
                  </a:cubicBezTo>
                  <a:lnTo>
                    <a:pt x="1714" y="517"/>
                  </a:lnTo>
                  <a:cubicBezTo>
                    <a:pt x="2058" y="517"/>
                    <a:pt x="2058" y="0"/>
                    <a:pt x="1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357;p71">
              <a:extLst>
                <a:ext uri="{FF2B5EF4-FFF2-40B4-BE49-F238E27FC236}">
                  <a16:creationId xmlns:a16="http://schemas.microsoft.com/office/drawing/2014/main" id="{100C27AA-B871-9C47-8070-3DAE6BD8A924}"/>
                </a:ext>
              </a:extLst>
            </p:cNvPr>
            <p:cNvSpPr/>
            <p:nvPr/>
          </p:nvSpPr>
          <p:spPr>
            <a:xfrm>
              <a:off x="2716693" y="3904771"/>
              <a:ext cx="73659" cy="13340"/>
            </a:xfrm>
            <a:custGeom>
              <a:avLst/>
              <a:gdLst/>
              <a:ahLst/>
              <a:cxnLst/>
              <a:rect l="l" t="t" r="r" b="b"/>
              <a:pathLst>
                <a:path w="2805" h="508" extrusionOk="0">
                  <a:moveTo>
                    <a:pt x="345" y="1"/>
                  </a:moveTo>
                  <a:cubicBezTo>
                    <a:pt x="1" y="1"/>
                    <a:pt x="1" y="508"/>
                    <a:pt x="345" y="508"/>
                  </a:cubicBezTo>
                  <a:lnTo>
                    <a:pt x="2470" y="508"/>
                  </a:lnTo>
                  <a:cubicBezTo>
                    <a:pt x="2805" y="508"/>
                    <a:pt x="2805" y="1"/>
                    <a:pt x="2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9358;p71">
              <a:extLst>
                <a:ext uri="{FF2B5EF4-FFF2-40B4-BE49-F238E27FC236}">
                  <a16:creationId xmlns:a16="http://schemas.microsoft.com/office/drawing/2014/main" id="{9C1C94C8-EA9B-C444-B866-62558CCE2089}"/>
                </a:ext>
              </a:extLst>
            </p:cNvPr>
            <p:cNvSpPr/>
            <p:nvPr/>
          </p:nvSpPr>
          <p:spPr>
            <a:xfrm>
              <a:off x="2716693" y="3927145"/>
              <a:ext cx="73659" cy="13603"/>
            </a:xfrm>
            <a:custGeom>
              <a:avLst/>
              <a:gdLst/>
              <a:ahLst/>
              <a:cxnLst/>
              <a:rect l="l" t="t" r="r" b="b"/>
              <a:pathLst>
                <a:path w="2805" h="518" extrusionOk="0">
                  <a:moveTo>
                    <a:pt x="345" y="1"/>
                  </a:moveTo>
                  <a:cubicBezTo>
                    <a:pt x="1" y="1"/>
                    <a:pt x="1" y="517"/>
                    <a:pt x="345" y="517"/>
                  </a:cubicBezTo>
                  <a:lnTo>
                    <a:pt x="2470" y="517"/>
                  </a:lnTo>
                  <a:cubicBezTo>
                    <a:pt x="2805" y="517"/>
                    <a:pt x="2805" y="1"/>
                    <a:pt x="2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9359;p71">
              <a:extLst>
                <a:ext uri="{FF2B5EF4-FFF2-40B4-BE49-F238E27FC236}">
                  <a16:creationId xmlns:a16="http://schemas.microsoft.com/office/drawing/2014/main" id="{3080B22B-0E02-D54D-B1E4-DA3E97FB627A}"/>
                </a:ext>
              </a:extLst>
            </p:cNvPr>
            <p:cNvSpPr/>
            <p:nvPr/>
          </p:nvSpPr>
          <p:spPr>
            <a:xfrm>
              <a:off x="2716693" y="3949755"/>
              <a:ext cx="73659" cy="13603"/>
            </a:xfrm>
            <a:custGeom>
              <a:avLst/>
              <a:gdLst/>
              <a:ahLst/>
              <a:cxnLst/>
              <a:rect l="l" t="t" r="r" b="b"/>
              <a:pathLst>
                <a:path w="2805" h="518" extrusionOk="0">
                  <a:moveTo>
                    <a:pt x="345" y="1"/>
                  </a:moveTo>
                  <a:cubicBezTo>
                    <a:pt x="1" y="1"/>
                    <a:pt x="1" y="518"/>
                    <a:pt x="345" y="518"/>
                  </a:cubicBezTo>
                  <a:lnTo>
                    <a:pt x="2470" y="518"/>
                  </a:lnTo>
                  <a:cubicBezTo>
                    <a:pt x="2805" y="518"/>
                    <a:pt x="2805" y="1"/>
                    <a:pt x="2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360;p71">
              <a:extLst>
                <a:ext uri="{FF2B5EF4-FFF2-40B4-BE49-F238E27FC236}">
                  <a16:creationId xmlns:a16="http://schemas.microsoft.com/office/drawing/2014/main" id="{BABFF1D0-BDE8-7746-BDBB-A386ADDFFC30}"/>
                </a:ext>
              </a:extLst>
            </p:cNvPr>
            <p:cNvSpPr/>
            <p:nvPr/>
          </p:nvSpPr>
          <p:spPr>
            <a:xfrm>
              <a:off x="2617693" y="3979428"/>
              <a:ext cx="164125" cy="164388"/>
            </a:xfrm>
            <a:custGeom>
              <a:avLst/>
              <a:gdLst/>
              <a:ahLst/>
              <a:cxnLst/>
              <a:rect l="l" t="t" r="r" b="b"/>
              <a:pathLst>
                <a:path w="6250" h="6260" extrusionOk="0">
                  <a:moveTo>
                    <a:pt x="3302" y="1866"/>
                  </a:moveTo>
                  <a:lnTo>
                    <a:pt x="3331" y="1876"/>
                  </a:lnTo>
                  <a:lnTo>
                    <a:pt x="3359" y="1876"/>
                  </a:lnTo>
                  <a:lnTo>
                    <a:pt x="3388" y="1885"/>
                  </a:lnTo>
                  <a:lnTo>
                    <a:pt x="3417" y="1895"/>
                  </a:lnTo>
                  <a:lnTo>
                    <a:pt x="3445" y="1905"/>
                  </a:lnTo>
                  <a:lnTo>
                    <a:pt x="3474" y="1905"/>
                  </a:lnTo>
                  <a:lnTo>
                    <a:pt x="3503" y="1924"/>
                  </a:lnTo>
                  <a:lnTo>
                    <a:pt x="3532" y="1933"/>
                  </a:lnTo>
                  <a:lnTo>
                    <a:pt x="3560" y="1943"/>
                  </a:lnTo>
                  <a:lnTo>
                    <a:pt x="3589" y="1952"/>
                  </a:lnTo>
                  <a:lnTo>
                    <a:pt x="3618" y="1972"/>
                  </a:lnTo>
                  <a:lnTo>
                    <a:pt x="3646" y="1981"/>
                  </a:lnTo>
                  <a:lnTo>
                    <a:pt x="3675" y="1991"/>
                  </a:lnTo>
                  <a:lnTo>
                    <a:pt x="3704" y="2010"/>
                  </a:lnTo>
                  <a:lnTo>
                    <a:pt x="3732" y="2019"/>
                  </a:lnTo>
                  <a:lnTo>
                    <a:pt x="3752" y="2039"/>
                  </a:lnTo>
                  <a:lnTo>
                    <a:pt x="3780" y="2058"/>
                  </a:lnTo>
                  <a:lnTo>
                    <a:pt x="3799" y="2067"/>
                  </a:lnTo>
                  <a:lnTo>
                    <a:pt x="3819" y="2086"/>
                  </a:lnTo>
                  <a:lnTo>
                    <a:pt x="3828" y="2086"/>
                  </a:lnTo>
                  <a:lnTo>
                    <a:pt x="3847" y="2096"/>
                  </a:lnTo>
                  <a:lnTo>
                    <a:pt x="3866" y="2115"/>
                  </a:lnTo>
                  <a:lnTo>
                    <a:pt x="3876" y="2115"/>
                  </a:lnTo>
                  <a:lnTo>
                    <a:pt x="3895" y="2125"/>
                  </a:lnTo>
                  <a:lnTo>
                    <a:pt x="3924" y="2153"/>
                  </a:lnTo>
                  <a:lnTo>
                    <a:pt x="3953" y="2182"/>
                  </a:lnTo>
                  <a:lnTo>
                    <a:pt x="3981" y="2211"/>
                  </a:lnTo>
                  <a:lnTo>
                    <a:pt x="3991" y="2220"/>
                  </a:lnTo>
                  <a:lnTo>
                    <a:pt x="4000" y="2230"/>
                  </a:lnTo>
                  <a:lnTo>
                    <a:pt x="4020" y="2249"/>
                  </a:lnTo>
                  <a:lnTo>
                    <a:pt x="4039" y="2268"/>
                  </a:lnTo>
                  <a:lnTo>
                    <a:pt x="4039" y="2278"/>
                  </a:lnTo>
                  <a:lnTo>
                    <a:pt x="4058" y="2297"/>
                  </a:lnTo>
                  <a:lnTo>
                    <a:pt x="4077" y="2316"/>
                  </a:lnTo>
                  <a:lnTo>
                    <a:pt x="4077" y="2326"/>
                  </a:lnTo>
                  <a:lnTo>
                    <a:pt x="4096" y="2345"/>
                  </a:lnTo>
                  <a:lnTo>
                    <a:pt x="4115" y="2364"/>
                  </a:lnTo>
                  <a:lnTo>
                    <a:pt x="4134" y="2393"/>
                  </a:lnTo>
                  <a:lnTo>
                    <a:pt x="4144" y="2421"/>
                  </a:lnTo>
                  <a:lnTo>
                    <a:pt x="4163" y="2441"/>
                  </a:lnTo>
                  <a:lnTo>
                    <a:pt x="4182" y="2469"/>
                  </a:lnTo>
                  <a:lnTo>
                    <a:pt x="4201" y="2498"/>
                  </a:lnTo>
                  <a:lnTo>
                    <a:pt x="4211" y="2527"/>
                  </a:lnTo>
                  <a:lnTo>
                    <a:pt x="4230" y="2555"/>
                  </a:lnTo>
                  <a:lnTo>
                    <a:pt x="4240" y="2575"/>
                  </a:lnTo>
                  <a:lnTo>
                    <a:pt x="4249" y="2603"/>
                  </a:lnTo>
                  <a:lnTo>
                    <a:pt x="4268" y="2632"/>
                  </a:lnTo>
                  <a:lnTo>
                    <a:pt x="4278" y="2661"/>
                  </a:lnTo>
                  <a:lnTo>
                    <a:pt x="4288" y="2689"/>
                  </a:lnTo>
                  <a:lnTo>
                    <a:pt x="4297" y="2728"/>
                  </a:lnTo>
                  <a:lnTo>
                    <a:pt x="4307" y="2747"/>
                  </a:lnTo>
                  <a:lnTo>
                    <a:pt x="4316" y="2775"/>
                  </a:lnTo>
                  <a:lnTo>
                    <a:pt x="4316" y="2785"/>
                  </a:lnTo>
                  <a:lnTo>
                    <a:pt x="4316" y="2814"/>
                  </a:lnTo>
                  <a:lnTo>
                    <a:pt x="4326" y="2842"/>
                  </a:lnTo>
                  <a:lnTo>
                    <a:pt x="4326" y="2852"/>
                  </a:lnTo>
                  <a:lnTo>
                    <a:pt x="4326" y="2871"/>
                  </a:lnTo>
                  <a:cubicBezTo>
                    <a:pt x="4326" y="2881"/>
                    <a:pt x="4326" y="2890"/>
                    <a:pt x="4326" y="2900"/>
                  </a:cubicBezTo>
                  <a:lnTo>
                    <a:pt x="4326" y="2909"/>
                  </a:lnTo>
                  <a:lnTo>
                    <a:pt x="4326" y="2929"/>
                  </a:lnTo>
                  <a:cubicBezTo>
                    <a:pt x="4326" y="2948"/>
                    <a:pt x="4326" y="2967"/>
                    <a:pt x="4335" y="2986"/>
                  </a:cubicBezTo>
                  <a:lnTo>
                    <a:pt x="4335" y="2996"/>
                  </a:lnTo>
                  <a:lnTo>
                    <a:pt x="4335" y="3024"/>
                  </a:lnTo>
                  <a:lnTo>
                    <a:pt x="4335" y="3034"/>
                  </a:lnTo>
                  <a:cubicBezTo>
                    <a:pt x="4422" y="3072"/>
                    <a:pt x="4431" y="3101"/>
                    <a:pt x="4431" y="3130"/>
                  </a:cubicBezTo>
                  <a:lnTo>
                    <a:pt x="4422" y="3130"/>
                  </a:lnTo>
                  <a:lnTo>
                    <a:pt x="4422" y="3206"/>
                  </a:lnTo>
                  <a:lnTo>
                    <a:pt x="4422" y="3225"/>
                  </a:lnTo>
                  <a:lnTo>
                    <a:pt x="4422" y="3283"/>
                  </a:lnTo>
                  <a:lnTo>
                    <a:pt x="4422" y="3302"/>
                  </a:lnTo>
                  <a:cubicBezTo>
                    <a:pt x="4422" y="3321"/>
                    <a:pt x="4422" y="3350"/>
                    <a:pt x="4412" y="3369"/>
                  </a:cubicBezTo>
                  <a:lnTo>
                    <a:pt x="4412" y="3378"/>
                  </a:lnTo>
                  <a:cubicBezTo>
                    <a:pt x="4412" y="3407"/>
                    <a:pt x="4402" y="3426"/>
                    <a:pt x="4402" y="3455"/>
                  </a:cubicBezTo>
                  <a:lnTo>
                    <a:pt x="4402" y="3465"/>
                  </a:lnTo>
                  <a:cubicBezTo>
                    <a:pt x="4402" y="3484"/>
                    <a:pt x="4383" y="3503"/>
                    <a:pt x="4383" y="3532"/>
                  </a:cubicBezTo>
                  <a:lnTo>
                    <a:pt x="4374" y="3551"/>
                  </a:lnTo>
                  <a:cubicBezTo>
                    <a:pt x="4364" y="3570"/>
                    <a:pt x="4364" y="3589"/>
                    <a:pt x="4355" y="3608"/>
                  </a:cubicBezTo>
                  <a:lnTo>
                    <a:pt x="4355" y="3618"/>
                  </a:lnTo>
                  <a:cubicBezTo>
                    <a:pt x="4335" y="3666"/>
                    <a:pt x="4307" y="3713"/>
                    <a:pt x="4288" y="3761"/>
                  </a:cubicBezTo>
                  <a:lnTo>
                    <a:pt x="4288" y="3771"/>
                  </a:lnTo>
                  <a:lnTo>
                    <a:pt x="4249" y="3828"/>
                  </a:lnTo>
                  <a:lnTo>
                    <a:pt x="4240" y="3838"/>
                  </a:lnTo>
                  <a:cubicBezTo>
                    <a:pt x="4201" y="3905"/>
                    <a:pt x="4154" y="3962"/>
                    <a:pt x="4096" y="4020"/>
                  </a:cubicBezTo>
                  <a:cubicBezTo>
                    <a:pt x="4048" y="4077"/>
                    <a:pt x="3981" y="4125"/>
                    <a:pt x="3924" y="4173"/>
                  </a:cubicBezTo>
                  <a:lnTo>
                    <a:pt x="3895" y="4192"/>
                  </a:lnTo>
                  <a:lnTo>
                    <a:pt x="3857" y="4221"/>
                  </a:lnTo>
                  <a:lnTo>
                    <a:pt x="3838" y="4230"/>
                  </a:lnTo>
                  <a:lnTo>
                    <a:pt x="3809" y="4240"/>
                  </a:lnTo>
                  <a:lnTo>
                    <a:pt x="3799" y="4249"/>
                  </a:lnTo>
                  <a:lnTo>
                    <a:pt x="3771" y="4268"/>
                  </a:lnTo>
                  <a:lnTo>
                    <a:pt x="3761" y="4268"/>
                  </a:lnTo>
                  <a:lnTo>
                    <a:pt x="3704" y="4297"/>
                  </a:lnTo>
                  <a:lnTo>
                    <a:pt x="3665" y="4307"/>
                  </a:lnTo>
                  <a:lnTo>
                    <a:pt x="3637" y="4326"/>
                  </a:lnTo>
                  <a:lnTo>
                    <a:pt x="3627" y="4326"/>
                  </a:lnTo>
                  <a:lnTo>
                    <a:pt x="3579" y="4335"/>
                  </a:lnTo>
                  <a:lnTo>
                    <a:pt x="3541" y="4335"/>
                  </a:lnTo>
                  <a:lnTo>
                    <a:pt x="3503" y="4355"/>
                  </a:lnTo>
                  <a:lnTo>
                    <a:pt x="3455" y="4355"/>
                  </a:lnTo>
                  <a:lnTo>
                    <a:pt x="3378" y="4374"/>
                  </a:lnTo>
                  <a:lnTo>
                    <a:pt x="3359" y="4374"/>
                  </a:lnTo>
                  <a:lnTo>
                    <a:pt x="3292" y="4383"/>
                  </a:lnTo>
                  <a:lnTo>
                    <a:pt x="2929" y="4383"/>
                  </a:lnTo>
                  <a:lnTo>
                    <a:pt x="2842" y="4364"/>
                  </a:lnTo>
                  <a:lnTo>
                    <a:pt x="2814" y="4364"/>
                  </a:lnTo>
                  <a:lnTo>
                    <a:pt x="2766" y="4345"/>
                  </a:lnTo>
                  <a:lnTo>
                    <a:pt x="2728" y="4335"/>
                  </a:lnTo>
                  <a:lnTo>
                    <a:pt x="2680" y="4316"/>
                  </a:lnTo>
                  <a:lnTo>
                    <a:pt x="2670" y="4316"/>
                  </a:lnTo>
                  <a:lnTo>
                    <a:pt x="2632" y="4307"/>
                  </a:lnTo>
                  <a:lnTo>
                    <a:pt x="2594" y="4288"/>
                  </a:lnTo>
                  <a:lnTo>
                    <a:pt x="2527" y="4259"/>
                  </a:lnTo>
                  <a:lnTo>
                    <a:pt x="2517" y="4259"/>
                  </a:lnTo>
                  <a:lnTo>
                    <a:pt x="2498" y="4249"/>
                  </a:lnTo>
                  <a:lnTo>
                    <a:pt x="2460" y="4221"/>
                  </a:lnTo>
                  <a:lnTo>
                    <a:pt x="2440" y="4211"/>
                  </a:lnTo>
                  <a:lnTo>
                    <a:pt x="2431" y="4211"/>
                  </a:lnTo>
                  <a:cubicBezTo>
                    <a:pt x="2106" y="4010"/>
                    <a:pt x="1895" y="3675"/>
                    <a:pt x="1838" y="3292"/>
                  </a:cubicBezTo>
                  <a:lnTo>
                    <a:pt x="1838" y="3283"/>
                  </a:lnTo>
                  <a:cubicBezTo>
                    <a:pt x="1838" y="3264"/>
                    <a:pt x="1838" y="3235"/>
                    <a:pt x="1838" y="3216"/>
                  </a:cubicBezTo>
                  <a:lnTo>
                    <a:pt x="1838" y="3197"/>
                  </a:lnTo>
                  <a:lnTo>
                    <a:pt x="1838" y="3120"/>
                  </a:lnTo>
                  <a:lnTo>
                    <a:pt x="1838" y="3024"/>
                  </a:lnTo>
                  <a:lnTo>
                    <a:pt x="1838" y="3015"/>
                  </a:lnTo>
                  <a:lnTo>
                    <a:pt x="1838" y="2986"/>
                  </a:lnTo>
                  <a:lnTo>
                    <a:pt x="1838" y="2976"/>
                  </a:lnTo>
                  <a:cubicBezTo>
                    <a:pt x="1838" y="2957"/>
                    <a:pt x="1838" y="2938"/>
                    <a:pt x="1838" y="2919"/>
                  </a:cubicBezTo>
                  <a:lnTo>
                    <a:pt x="1838" y="2909"/>
                  </a:lnTo>
                  <a:cubicBezTo>
                    <a:pt x="1838" y="2890"/>
                    <a:pt x="1838" y="2881"/>
                    <a:pt x="1847" y="2871"/>
                  </a:cubicBezTo>
                  <a:lnTo>
                    <a:pt x="1847" y="2842"/>
                  </a:lnTo>
                  <a:lnTo>
                    <a:pt x="1847" y="2833"/>
                  </a:lnTo>
                  <a:lnTo>
                    <a:pt x="1857" y="2804"/>
                  </a:lnTo>
                  <a:lnTo>
                    <a:pt x="1857" y="2785"/>
                  </a:lnTo>
                  <a:lnTo>
                    <a:pt x="1857" y="2775"/>
                  </a:lnTo>
                  <a:lnTo>
                    <a:pt x="1866" y="2747"/>
                  </a:lnTo>
                  <a:lnTo>
                    <a:pt x="1866" y="2718"/>
                  </a:lnTo>
                  <a:lnTo>
                    <a:pt x="1885" y="2689"/>
                  </a:lnTo>
                  <a:lnTo>
                    <a:pt x="1895" y="2661"/>
                  </a:lnTo>
                  <a:lnTo>
                    <a:pt x="1905" y="2632"/>
                  </a:lnTo>
                  <a:lnTo>
                    <a:pt x="1914" y="2603"/>
                  </a:lnTo>
                  <a:lnTo>
                    <a:pt x="1933" y="2575"/>
                  </a:lnTo>
                  <a:lnTo>
                    <a:pt x="1943" y="2546"/>
                  </a:lnTo>
                  <a:lnTo>
                    <a:pt x="1962" y="2517"/>
                  </a:lnTo>
                  <a:lnTo>
                    <a:pt x="1972" y="2498"/>
                  </a:lnTo>
                  <a:lnTo>
                    <a:pt x="1991" y="2469"/>
                  </a:lnTo>
                  <a:lnTo>
                    <a:pt x="2000" y="2441"/>
                  </a:lnTo>
                  <a:lnTo>
                    <a:pt x="2019" y="2412"/>
                  </a:lnTo>
                  <a:lnTo>
                    <a:pt x="2039" y="2393"/>
                  </a:lnTo>
                  <a:lnTo>
                    <a:pt x="2058" y="2364"/>
                  </a:lnTo>
                  <a:lnTo>
                    <a:pt x="2067" y="2335"/>
                  </a:lnTo>
                  <a:lnTo>
                    <a:pt x="2096" y="2316"/>
                  </a:lnTo>
                  <a:lnTo>
                    <a:pt x="2106" y="2297"/>
                  </a:lnTo>
                  <a:lnTo>
                    <a:pt x="2125" y="2268"/>
                  </a:lnTo>
                  <a:lnTo>
                    <a:pt x="2144" y="2259"/>
                  </a:lnTo>
                  <a:lnTo>
                    <a:pt x="2163" y="2230"/>
                  </a:lnTo>
                  <a:lnTo>
                    <a:pt x="2173" y="2220"/>
                  </a:lnTo>
                  <a:lnTo>
                    <a:pt x="2182" y="2211"/>
                  </a:lnTo>
                  <a:lnTo>
                    <a:pt x="2220" y="2173"/>
                  </a:lnTo>
                  <a:lnTo>
                    <a:pt x="2230" y="2173"/>
                  </a:lnTo>
                  <a:lnTo>
                    <a:pt x="2268" y="2134"/>
                  </a:lnTo>
                  <a:lnTo>
                    <a:pt x="2287" y="2125"/>
                  </a:lnTo>
                  <a:lnTo>
                    <a:pt x="2316" y="2096"/>
                  </a:lnTo>
                  <a:lnTo>
                    <a:pt x="2335" y="2086"/>
                  </a:lnTo>
                  <a:lnTo>
                    <a:pt x="2364" y="2067"/>
                  </a:lnTo>
                  <a:lnTo>
                    <a:pt x="2383" y="2048"/>
                  </a:lnTo>
                  <a:lnTo>
                    <a:pt x="2412" y="2029"/>
                  </a:lnTo>
                  <a:lnTo>
                    <a:pt x="2431" y="2019"/>
                  </a:lnTo>
                  <a:lnTo>
                    <a:pt x="2460" y="2010"/>
                  </a:lnTo>
                  <a:lnTo>
                    <a:pt x="2479" y="1991"/>
                  </a:lnTo>
                  <a:lnTo>
                    <a:pt x="2507" y="1981"/>
                  </a:lnTo>
                  <a:lnTo>
                    <a:pt x="2536" y="1972"/>
                  </a:lnTo>
                  <a:lnTo>
                    <a:pt x="2565" y="1952"/>
                  </a:lnTo>
                  <a:lnTo>
                    <a:pt x="2594" y="1943"/>
                  </a:lnTo>
                  <a:lnTo>
                    <a:pt x="2622" y="1933"/>
                  </a:lnTo>
                  <a:lnTo>
                    <a:pt x="2651" y="1924"/>
                  </a:lnTo>
                  <a:lnTo>
                    <a:pt x="2680" y="1905"/>
                  </a:lnTo>
                  <a:lnTo>
                    <a:pt x="2708" y="1905"/>
                  </a:lnTo>
                  <a:lnTo>
                    <a:pt x="2737" y="1895"/>
                  </a:lnTo>
                  <a:lnTo>
                    <a:pt x="2766" y="1885"/>
                  </a:lnTo>
                  <a:lnTo>
                    <a:pt x="2804" y="1876"/>
                  </a:lnTo>
                  <a:lnTo>
                    <a:pt x="2833" y="1876"/>
                  </a:lnTo>
                  <a:lnTo>
                    <a:pt x="2862" y="1866"/>
                  </a:lnTo>
                  <a:close/>
                  <a:moveTo>
                    <a:pt x="2507" y="0"/>
                  </a:moveTo>
                  <a:cubicBezTo>
                    <a:pt x="2460" y="0"/>
                    <a:pt x="2421" y="48"/>
                    <a:pt x="2421" y="96"/>
                  </a:cubicBezTo>
                  <a:lnTo>
                    <a:pt x="2421" y="641"/>
                  </a:lnTo>
                  <a:cubicBezTo>
                    <a:pt x="2230" y="699"/>
                    <a:pt x="2039" y="775"/>
                    <a:pt x="1866" y="871"/>
                  </a:cubicBezTo>
                  <a:lnTo>
                    <a:pt x="1483" y="488"/>
                  </a:lnTo>
                  <a:cubicBezTo>
                    <a:pt x="1464" y="469"/>
                    <a:pt x="1440" y="459"/>
                    <a:pt x="1416" y="459"/>
                  </a:cubicBezTo>
                  <a:cubicBezTo>
                    <a:pt x="1393" y="459"/>
                    <a:pt x="1369" y="469"/>
                    <a:pt x="1349" y="488"/>
                  </a:cubicBezTo>
                  <a:lnTo>
                    <a:pt x="479" y="1350"/>
                  </a:lnTo>
                  <a:cubicBezTo>
                    <a:pt x="440" y="1388"/>
                    <a:pt x="440" y="1445"/>
                    <a:pt x="479" y="1484"/>
                  </a:cubicBezTo>
                  <a:lnTo>
                    <a:pt x="871" y="1876"/>
                  </a:lnTo>
                  <a:cubicBezTo>
                    <a:pt x="775" y="2048"/>
                    <a:pt x="699" y="2230"/>
                    <a:pt x="641" y="2421"/>
                  </a:cubicBezTo>
                  <a:lnTo>
                    <a:pt x="96" y="2421"/>
                  </a:lnTo>
                  <a:cubicBezTo>
                    <a:pt x="38" y="2421"/>
                    <a:pt x="0" y="2460"/>
                    <a:pt x="0" y="2517"/>
                  </a:cubicBezTo>
                  <a:lnTo>
                    <a:pt x="0" y="3742"/>
                  </a:lnTo>
                  <a:cubicBezTo>
                    <a:pt x="0" y="3800"/>
                    <a:pt x="38" y="3838"/>
                    <a:pt x="96" y="3838"/>
                  </a:cubicBezTo>
                  <a:lnTo>
                    <a:pt x="641" y="3838"/>
                  </a:lnTo>
                  <a:cubicBezTo>
                    <a:pt x="699" y="4029"/>
                    <a:pt x="775" y="4211"/>
                    <a:pt x="871" y="4383"/>
                  </a:cubicBezTo>
                  <a:lnTo>
                    <a:pt x="479" y="4776"/>
                  </a:lnTo>
                  <a:cubicBezTo>
                    <a:pt x="440" y="4804"/>
                    <a:pt x="440" y="4871"/>
                    <a:pt x="479" y="4900"/>
                  </a:cubicBezTo>
                  <a:lnTo>
                    <a:pt x="1349" y="5771"/>
                  </a:lnTo>
                  <a:cubicBezTo>
                    <a:pt x="1369" y="5790"/>
                    <a:pt x="1393" y="5800"/>
                    <a:pt x="1416" y="5800"/>
                  </a:cubicBezTo>
                  <a:cubicBezTo>
                    <a:pt x="1440" y="5800"/>
                    <a:pt x="1464" y="5790"/>
                    <a:pt x="1483" y="5771"/>
                  </a:cubicBezTo>
                  <a:lnTo>
                    <a:pt x="1866" y="5388"/>
                  </a:lnTo>
                  <a:cubicBezTo>
                    <a:pt x="2039" y="5484"/>
                    <a:pt x="2230" y="5560"/>
                    <a:pt x="2421" y="5618"/>
                  </a:cubicBezTo>
                  <a:lnTo>
                    <a:pt x="2421" y="6163"/>
                  </a:lnTo>
                  <a:cubicBezTo>
                    <a:pt x="2421" y="6211"/>
                    <a:pt x="2460" y="6259"/>
                    <a:pt x="2507" y="6259"/>
                  </a:cubicBezTo>
                  <a:lnTo>
                    <a:pt x="3742" y="6259"/>
                  </a:lnTo>
                  <a:cubicBezTo>
                    <a:pt x="3790" y="6259"/>
                    <a:pt x="3838" y="6211"/>
                    <a:pt x="3838" y="6163"/>
                  </a:cubicBezTo>
                  <a:lnTo>
                    <a:pt x="3838" y="5618"/>
                  </a:lnTo>
                  <a:cubicBezTo>
                    <a:pt x="4029" y="5560"/>
                    <a:pt x="4211" y="5484"/>
                    <a:pt x="4383" y="5388"/>
                  </a:cubicBezTo>
                  <a:lnTo>
                    <a:pt x="4766" y="5771"/>
                  </a:lnTo>
                  <a:cubicBezTo>
                    <a:pt x="4785" y="5790"/>
                    <a:pt x="4809" y="5800"/>
                    <a:pt x="4833" y="5800"/>
                  </a:cubicBezTo>
                  <a:cubicBezTo>
                    <a:pt x="4857" y="5800"/>
                    <a:pt x="4881" y="5790"/>
                    <a:pt x="4900" y="5771"/>
                  </a:cubicBezTo>
                  <a:lnTo>
                    <a:pt x="5771" y="4900"/>
                  </a:lnTo>
                  <a:cubicBezTo>
                    <a:pt x="5809" y="4871"/>
                    <a:pt x="5809" y="4804"/>
                    <a:pt x="5771" y="4776"/>
                  </a:cubicBezTo>
                  <a:lnTo>
                    <a:pt x="5388" y="4383"/>
                  </a:lnTo>
                  <a:cubicBezTo>
                    <a:pt x="5484" y="4211"/>
                    <a:pt x="5560" y="4029"/>
                    <a:pt x="5608" y="3838"/>
                  </a:cubicBezTo>
                  <a:lnTo>
                    <a:pt x="6163" y="3838"/>
                  </a:lnTo>
                  <a:cubicBezTo>
                    <a:pt x="6211" y="3838"/>
                    <a:pt x="6249" y="3800"/>
                    <a:pt x="6249" y="3742"/>
                  </a:cubicBezTo>
                  <a:lnTo>
                    <a:pt x="6249" y="2517"/>
                  </a:lnTo>
                  <a:cubicBezTo>
                    <a:pt x="6249" y="2460"/>
                    <a:pt x="6211" y="2421"/>
                    <a:pt x="6163" y="2421"/>
                  </a:cubicBezTo>
                  <a:lnTo>
                    <a:pt x="5608" y="2421"/>
                  </a:lnTo>
                  <a:cubicBezTo>
                    <a:pt x="5560" y="2230"/>
                    <a:pt x="5484" y="2048"/>
                    <a:pt x="5388" y="1876"/>
                  </a:cubicBezTo>
                  <a:lnTo>
                    <a:pt x="5771" y="1484"/>
                  </a:lnTo>
                  <a:cubicBezTo>
                    <a:pt x="5809" y="1445"/>
                    <a:pt x="5809" y="1388"/>
                    <a:pt x="5771" y="1350"/>
                  </a:cubicBezTo>
                  <a:lnTo>
                    <a:pt x="4900" y="488"/>
                  </a:lnTo>
                  <a:cubicBezTo>
                    <a:pt x="4881" y="469"/>
                    <a:pt x="4857" y="459"/>
                    <a:pt x="4833" y="459"/>
                  </a:cubicBezTo>
                  <a:cubicBezTo>
                    <a:pt x="4809" y="459"/>
                    <a:pt x="4785" y="469"/>
                    <a:pt x="4766" y="488"/>
                  </a:cubicBezTo>
                  <a:lnTo>
                    <a:pt x="4383" y="871"/>
                  </a:lnTo>
                  <a:cubicBezTo>
                    <a:pt x="4211" y="775"/>
                    <a:pt x="4029" y="699"/>
                    <a:pt x="3838" y="641"/>
                  </a:cubicBezTo>
                  <a:lnTo>
                    <a:pt x="3838" y="96"/>
                  </a:lnTo>
                  <a:cubicBezTo>
                    <a:pt x="3838" y="48"/>
                    <a:pt x="3790" y="0"/>
                    <a:pt x="3742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361;p71">
              <a:extLst>
                <a:ext uri="{FF2B5EF4-FFF2-40B4-BE49-F238E27FC236}">
                  <a16:creationId xmlns:a16="http://schemas.microsoft.com/office/drawing/2014/main" id="{D42FADC7-17C5-7040-A0E4-A6F67BEA35F0}"/>
                </a:ext>
              </a:extLst>
            </p:cNvPr>
            <p:cNvSpPr/>
            <p:nvPr/>
          </p:nvSpPr>
          <p:spPr>
            <a:xfrm>
              <a:off x="2658895" y="4028167"/>
              <a:ext cx="36711" cy="66622"/>
            </a:xfrm>
            <a:custGeom>
              <a:avLst/>
              <a:gdLst/>
              <a:ahLst/>
              <a:cxnLst/>
              <a:rect l="l" t="t" r="r" b="b"/>
              <a:pathLst>
                <a:path w="1398" h="2537" extrusionOk="0">
                  <a:moveTo>
                    <a:pt x="1015" y="1"/>
                  </a:moveTo>
                  <a:lnTo>
                    <a:pt x="977" y="10"/>
                  </a:lnTo>
                  <a:lnTo>
                    <a:pt x="948" y="20"/>
                  </a:lnTo>
                  <a:lnTo>
                    <a:pt x="919" y="29"/>
                  </a:lnTo>
                  <a:lnTo>
                    <a:pt x="891" y="39"/>
                  </a:lnTo>
                  <a:lnTo>
                    <a:pt x="852" y="49"/>
                  </a:lnTo>
                  <a:lnTo>
                    <a:pt x="833" y="58"/>
                  </a:lnTo>
                  <a:lnTo>
                    <a:pt x="795" y="68"/>
                  </a:lnTo>
                  <a:lnTo>
                    <a:pt x="776" y="77"/>
                  </a:lnTo>
                  <a:lnTo>
                    <a:pt x="738" y="96"/>
                  </a:lnTo>
                  <a:lnTo>
                    <a:pt x="718" y="106"/>
                  </a:lnTo>
                  <a:lnTo>
                    <a:pt x="690" y="125"/>
                  </a:lnTo>
                  <a:lnTo>
                    <a:pt x="661" y="135"/>
                  </a:lnTo>
                  <a:lnTo>
                    <a:pt x="632" y="154"/>
                  </a:lnTo>
                  <a:lnTo>
                    <a:pt x="613" y="163"/>
                  </a:lnTo>
                  <a:lnTo>
                    <a:pt x="584" y="183"/>
                  </a:lnTo>
                  <a:lnTo>
                    <a:pt x="565" y="192"/>
                  </a:lnTo>
                  <a:lnTo>
                    <a:pt x="537" y="211"/>
                  </a:lnTo>
                  <a:lnTo>
                    <a:pt x="517" y="230"/>
                  </a:lnTo>
                  <a:lnTo>
                    <a:pt x="489" y="250"/>
                  </a:lnTo>
                  <a:lnTo>
                    <a:pt x="479" y="259"/>
                  </a:lnTo>
                  <a:lnTo>
                    <a:pt x="431" y="297"/>
                  </a:lnTo>
                  <a:lnTo>
                    <a:pt x="383" y="336"/>
                  </a:lnTo>
                  <a:lnTo>
                    <a:pt x="374" y="355"/>
                  </a:lnTo>
                  <a:lnTo>
                    <a:pt x="364" y="364"/>
                  </a:lnTo>
                  <a:lnTo>
                    <a:pt x="345" y="384"/>
                  </a:lnTo>
                  <a:lnTo>
                    <a:pt x="336" y="403"/>
                  </a:lnTo>
                  <a:lnTo>
                    <a:pt x="307" y="422"/>
                  </a:lnTo>
                  <a:lnTo>
                    <a:pt x="269" y="451"/>
                  </a:lnTo>
                  <a:lnTo>
                    <a:pt x="249" y="479"/>
                  </a:lnTo>
                  <a:lnTo>
                    <a:pt x="230" y="498"/>
                  </a:lnTo>
                  <a:lnTo>
                    <a:pt x="211" y="527"/>
                  </a:lnTo>
                  <a:lnTo>
                    <a:pt x="192" y="556"/>
                  </a:lnTo>
                  <a:lnTo>
                    <a:pt x="173" y="585"/>
                  </a:lnTo>
                  <a:lnTo>
                    <a:pt x="163" y="604"/>
                  </a:lnTo>
                  <a:lnTo>
                    <a:pt x="144" y="632"/>
                  </a:lnTo>
                  <a:lnTo>
                    <a:pt x="135" y="661"/>
                  </a:lnTo>
                  <a:lnTo>
                    <a:pt x="115" y="690"/>
                  </a:lnTo>
                  <a:lnTo>
                    <a:pt x="106" y="719"/>
                  </a:lnTo>
                  <a:lnTo>
                    <a:pt x="96" y="747"/>
                  </a:lnTo>
                  <a:lnTo>
                    <a:pt x="77" y="776"/>
                  </a:lnTo>
                  <a:lnTo>
                    <a:pt x="68" y="805"/>
                  </a:lnTo>
                  <a:lnTo>
                    <a:pt x="58" y="833"/>
                  </a:lnTo>
                  <a:lnTo>
                    <a:pt x="48" y="862"/>
                  </a:lnTo>
                  <a:lnTo>
                    <a:pt x="39" y="891"/>
                  </a:lnTo>
                  <a:lnTo>
                    <a:pt x="29" y="919"/>
                  </a:lnTo>
                  <a:lnTo>
                    <a:pt x="29" y="929"/>
                  </a:lnTo>
                  <a:lnTo>
                    <a:pt x="29" y="948"/>
                  </a:lnTo>
                  <a:lnTo>
                    <a:pt x="10" y="986"/>
                  </a:lnTo>
                  <a:lnTo>
                    <a:pt x="10" y="1015"/>
                  </a:lnTo>
                  <a:cubicBezTo>
                    <a:pt x="10" y="1025"/>
                    <a:pt x="10" y="1034"/>
                    <a:pt x="1" y="1053"/>
                  </a:cubicBezTo>
                  <a:lnTo>
                    <a:pt x="1" y="1073"/>
                  </a:lnTo>
                  <a:cubicBezTo>
                    <a:pt x="1" y="1092"/>
                    <a:pt x="1" y="1111"/>
                    <a:pt x="1" y="1130"/>
                  </a:cubicBezTo>
                  <a:lnTo>
                    <a:pt x="1" y="1168"/>
                  </a:lnTo>
                  <a:lnTo>
                    <a:pt x="1" y="1264"/>
                  </a:lnTo>
                  <a:lnTo>
                    <a:pt x="1" y="1341"/>
                  </a:lnTo>
                  <a:lnTo>
                    <a:pt x="1" y="1360"/>
                  </a:lnTo>
                  <a:cubicBezTo>
                    <a:pt x="1" y="1379"/>
                    <a:pt x="1" y="1408"/>
                    <a:pt x="1" y="1427"/>
                  </a:cubicBezTo>
                  <a:lnTo>
                    <a:pt x="1" y="1436"/>
                  </a:lnTo>
                  <a:cubicBezTo>
                    <a:pt x="58" y="1819"/>
                    <a:pt x="278" y="2164"/>
                    <a:pt x="604" y="2365"/>
                  </a:cubicBezTo>
                  <a:lnTo>
                    <a:pt x="613" y="2374"/>
                  </a:lnTo>
                  <a:lnTo>
                    <a:pt x="623" y="2374"/>
                  </a:lnTo>
                  <a:lnTo>
                    <a:pt x="632" y="2384"/>
                  </a:lnTo>
                  <a:lnTo>
                    <a:pt x="680" y="2403"/>
                  </a:lnTo>
                  <a:lnTo>
                    <a:pt x="699" y="2412"/>
                  </a:lnTo>
                  <a:lnTo>
                    <a:pt x="709" y="2412"/>
                  </a:lnTo>
                  <a:lnTo>
                    <a:pt x="776" y="2451"/>
                  </a:lnTo>
                  <a:lnTo>
                    <a:pt x="804" y="2460"/>
                  </a:lnTo>
                  <a:lnTo>
                    <a:pt x="852" y="2479"/>
                  </a:lnTo>
                  <a:lnTo>
                    <a:pt x="862" y="2479"/>
                  </a:lnTo>
                  <a:lnTo>
                    <a:pt x="910" y="2499"/>
                  </a:lnTo>
                  <a:lnTo>
                    <a:pt x="948" y="2508"/>
                  </a:lnTo>
                  <a:lnTo>
                    <a:pt x="996" y="2518"/>
                  </a:lnTo>
                  <a:lnTo>
                    <a:pt x="1025" y="2527"/>
                  </a:lnTo>
                  <a:lnTo>
                    <a:pt x="1111" y="2537"/>
                  </a:lnTo>
                  <a:lnTo>
                    <a:pt x="1398" y="2537"/>
                  </a:lnTo>
                  <a:lnTo>
                    <a:pt x="1321" y="2527"/>
                  </a:lnTo>
                  <a:lnTo>
                    <a:pt x="1283" y="2518"/>
                  </a:lnTo>
                  <a:lnTo>
                    <a:pt x="1245" y="2508"/>
                  </a:lnTo>
                  <a:lnTo>
                    <a:pt x="1235" y="2508"/>
                  </a:lnTo>
                  <a:lnTo>
                    <a:pt x="1197" y="2499"/>
                  </a:lnTo>
                  <a:lnTo>
                    <a:pt x="1149" y="2479"/>
                  </a:lnTo>
                  <a:lnTo>
                    <a:pt x="1139" y="2479"/>
                  </a:lnTo>
                  <a:lnTo>
                    <a:pt x="1101" y="2460"/>
                  </a:lnTo>
                  <a:lnTo>
                    <a:pt x="1063" y="2451"/>
                  </a:lnTo>
                  <a:lnTo>
                    <a:pt x="996" y="2412"/>
                  </a:lnTo>
                  <a:lnTo>
                    <a:pt x="986" y="2412"/>
                  </a:lnTo>
                  <a:lnTo>
                    <a:pt x="967" y="2403"/>
                  </a:lnTo>
                  <a:lnTo>
                    <a:pt x="919" y="2384"/>
                  </a:lnTo>
                  <a:lnTo>
                    <a:pt x="910" y="2374"/>
                  </a:lnTo>
                  <a:lnTo>
                    <a:pt x="900" y="2374"/>
                  </a:lnTo>
                  <a:lnTo>
                    <a:pt x="891" y="2365"/>
                  </a:lnTo>
                  <a:cubicBezTo>
                    <a:pt x="565" y="2164"/>
                    <a:pt x="345" y="1819"/>
                    <a:pt x="288" y="1436"/>
                  </a:cubicBezTo>
                  <a:lnTo>
                    <a:pt x="288" y="1427"/>
                  </a:lnTo>
                  <a:cubicBezTo>
                    <a:pt x="288" y="1398"/>
                    <a:pt x="288" y="1379"/>
                    <a:pt x="288" y="1360"/>
                  </a:cubicBezTo>
                  <a:lnTo>
                    <a:pt x="288" y="1341"/>
                  </a:lnTo>
                  <a:lnTo>
                    <a:pt x="288" y="1264"/>
                  </a:lnTo>
                  <a:lnTo>
                    <a:pt x="288" y="1168"/>
                  </a:lnTo>
                  <a:lnTo>
                    <a:pt x="288" y="1130"/>
                  </a:lnTo>
                  <a:cubicBezTo>
                    <a:pt x="288" y="1111"/>
                    <a:pt x="288" y="1092"/>
                    <a:pt x="288" y="1073"/>
                  </a:cubicBezTo>
                  <a:lnTo>
                    <a:pt x="288" y="1053"/>
                  </a:lnTo>
                  <a:cubicBezTo>
                    <a:pt x="288" y="1034"/>
                    <a:pt x="288" y="1025"/>
                    <a:pt x="297" y="1015"/>
                  </a:cubicBezTo>
                  <a:lnTo>
                    <a:pt x="297" y="986"/>
                  </a:lnTo>
                  <a:lnTo>
                    <a:pt x="307" y="948"/>
                  </a:lnTo>
                  <a:lnTo>
                    <a:pt x="307" y="929"/>
                  </a:lnTo>
                  <a:lnTo>
                    <a:pt x="307" y="919"/>
                  </a:lnTo>
                  <a:lnTo>
                    <a:pt x="316" y="891"/>
                  </a:lnTo>
                  <a:lnTo>
                    <a:pt x="326" y="862"/>
                  </a:lnTo>
                  <a:lnTo>
                    <a:pt x="336" y="833"/>
                  </a:lnTo>
                  <a:lnTo>
                    <a:pt x="345" y="805"/>
                  </a:lnTo>
                  <a:lnTo>
                    <a:pt x="355" y="776"/>
                  </a:lnTo>
                  <a:lnTo>
                    <a:pt x="374" y="747"/>
                  </a:lnTo>
                  <a:lnTo>
                    <a:pt x="383" y="719"/>
                  </a:lnTo>
                  <a:lnTo>
                    <a:pt x="393" y="690"/>
                  </a:lnTo>
                  <a:lnTo>
                    <a:pt x="412" y="661"/>
                  </a:lnTo>
                  <a:lnTo>
                    <a:pt x="422" y="632"/>
                  </a:lnTo>
                  <a:lnTo>
                    <a:pt x="441" y="604"/>
                  </a:lnTo>
                  <a:lnTo>
                    <a:pt x="450" y="585"/>
                  </a:lnTo>
                  <a:lnTo>
                    <a:pt x="470" y="556"/>
                  </a:lnTo>
                  <a:lnTo>
                    <a:pt x="489" y="527"/>
                  </a:lnTo>
                  <a:lnTo>
                    <a:pt x="508" y="498"/>
                  </a:lnTo>
                  <a:lnTo>
                    <a:pt x="527" y="479"/>
                  </a:lnTo>
                  <a:lnTo>
                    <a:pt x="546" y="451"/>
                  </a:lnTo>
                  <a:lnTo>
                    <a:pt x="556" y="431"/>
                  </a:lnTo>
                  <a:lnTo>
                    <a:pt x="584" y="412"/>
                  </a:lnTo>
                  <a:lnTo>
                    <a:pt x="613" y="384"/>
                  </a:lnTo>
                  <a:lnTo>
                    <a:pt x="632" y="364"/>
                  </a:lnTo>
                  <a:lnTo>
                    <a:pt x="642" y="355"/>
                  </a:lnTo>
                  <a:lnTo>
                    <a:pt x="651" y="336"/>
                  </a:lnTo>
                  <a:lnTo>
                    <a:pt x="690" y="297"/>
                  </a:lnTo>
                  <a:lnTo>
                    <a:pt x="699" y="297"/>
                  </a:lnTo>
                  <a:lnTo>
                    <a:pt x="738" y="259"/>
                  </a:lnTo>
                  <a:lnTo>
                    <a:pt x="757" y="250"/>
                  </a:lnTo>
                  <a:lnTo>
                    <a:pt x="785" y="230"/>
                  </a:lnTo>
                  <a:lnTo>
                    <a:pt x="804" y="211"/>
                  </a:lnTo>
                  <a:lnTo>
                    <a:pt x="833" y="192"/>
                  </a:lnTo>
                  <a:lnTo>
                    <a:pt x="852" y="183"/>
                  </a:lnTo>
                  <a:lnTo>
                    <a:pt x="881" y="163"/>
                  </a:lnTo>
                  <a:lnTo>
                    <a:pt x="900" y="154"/>
                  </a:lnTo>
                  <a:lnTo>
                    <a:pt x="929" y="135"/>
                  </a:lnTo>
                  <a:lnTo>
                    <a:pt x="948" y="125"/>
                  </a:lnTo>
                  <a:lnTo>
                    <a:pt x="977" y="106"/>
                  </a:lnTo>
                  <a:lnTo>
                    <a:pt x="1005" y="96"/>
                  </a:lnTo>
                  <a:lnTo>
                    <a:pt x="1034" y="77"/>
                  </a:lnTo>
                  <a:lnTo>
                    <a:pt x="1063" y="68"/>
                  </a:lnTo>
                  <a:lnTo>
                    <a:pt x="1092" y="58"/>
                  </a:lnTo>
                  <a:lnTo>
                    <a:pt x="1120" y="49"/>
                  </a:lnTo>
                  <a:lnTo>
                    <a:pt x="1149" y="39"/>
                  </a:lnTo>
                  <a:lnTo>
                    <a:pt x="1178" y="29"/>
                  </a:lnTo>
                  <a:lnTo>
                    <a:pt x="1216" y="20"/>
                  </a:lnTo>
                  <a:lnTo>
                    <a:pt x="1245" y="10"/>
                  </a:lnTo>
                  <a:lnTo>
                    <a:pt x="1273" y="1"/>
                  </a:lnTo>
                  <a:close/>
                </a:path>
              </a:pathLst>
            </a:custGeom>
            <a:solidFill>
              <a:srgbClr val="AAB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9521;p71">
            <a:extLst>
              <a:ext uri="{FF2B5EF4-FFF2-40B4-BE49-F238E27FC236}">
                <a16:creationId xmlns:a16="http://schemas.microsoft.com/office/drawing/2014/main" id="{E4227C70-32C2-574C-931E-AC69C5C86AA2}"/>
              </a:ext>
            </a:extLst>
          </p:cNvPr>
          <p:cNvGrpSpPr/>
          <p:nvPr/>
        </p:nvGrpSpPr>
        <p:grpSpPr>
          <a:xfrm>
            <a:off x="1585050" y="3140483"/>
            <a:ext cx="902313" cy="839258"/>
            <a:chOff x="3513632" y="2908572"/>
            <a:chExt cx="355876" cy="331007"/>
          </a:xfrm>
        </p:grpSpPr>
        <p:sp>
          <p:nvSpPr>
            <p:cNvPr id="120" name="Google Shape;9522;p71">
              <a:extLst>
                <a:ext uri="{FF2B5EF4-FFF2-40B4-BE49-F238E27FC236}">
                  <a16:creationId xmlns:a16="http://schemas.microsoft.com/office/drawing/2014/main" id="{F085DD87-2EA8-BE42-97A6-34C00364FA34}"/>
                </a:ext>
              </a:extLst>
            </p:cNvPr>
            <p:cNvSpPr/>
            <p:nvPr/>
          </p:nvSpPr>
          <p:spPr>
            <a:xfrm>
              <a:off x="3576944" y="2916870"/>
              <a:ext cx="187024" cy="322709"/>
            </a:xfrm>
            <a:custGeom>
              <a:avLst/>
              <a:gdLst/>
              <a:ahLst/>
              <a:cxnLst/>
              <a:rect l="l" t="t" r="r" b="b"/>
              <a:pathLst>
                <a:path w="7122" h="12289" extrusionOk="0">
                  <a:moveTo>
                    <a:pt x="843" y="0"/>
                  </a:moveTo>
                  <a:cubicBezTo>
                    <a:pt x="384" y="0"/>
                    <a:pt x="1" y="373"/>
                    <a:pt x="1" y="842"/>
                  </a:cubicBezTo>
                  <a:lnTo>
                    <a:pt x="1" y="11437"/>
                  </a:lnTo>
                  <a:cubicBezTo>
                    <a:pt x="1" y="11905"/>
                    <a:pt x="384" y="12288"/>
                    <a:pt x="843" y="12288"/>
                  </a:cubicBezTo>
                  <a:lnTo>
                    <a:pt x="6269" y="12288"/>
                  </a:lnTo>
                  <a:cubicBezTo>
                    <a:pt x="6738" y="12288"/>
                    <a:pt x="7121" y="11905"/>
                    <a:pt x="7121" y="11437"/>
                  </a:cubicBezTo>
                  <a:lnTo>
                    <a:pt x="7121" y="842"/>
                  </a:lnTo>
                  <a:cubicBezTo>
                    <a:pt x="7121" y="373"/>
                    <a:pt x="6738" y="0"/>
                    <a:pt x="6269" y="0"/>
                  </a:cubicBezTo>
                  <a:close/>
                </a:path>
              </a:pathLst>
            </a:custGeom>
            <a:solidFill>
              <a:srgbClr val="F7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523;p71">
              <a:extLst>
                <a:ext uri="{FF2B5EF4-FFF2-40B4-BE49-F238E27FC236}">
                  <a16:creationId xmlns:a16="http://schemas.microsoft.com/office/drawing/2014/main" id="{B524A21A-BCD1-114E-AA67-29DC067689D2}"/>
                </a:ext>
              </a:extLst>
            </p:cNvPr>
            <p:cNvSpPr/>
            <p:nvPr/>
          </p:nvSpPr>
          <p:spPr>
            <a:xfrm>
              <a:off x="3725734" y="2916870"/>
              <a:ext cx="38235" cy="322709"/>
            </a:xfrm>
            <a:custGeom>
              <a:avLst/>
              <a:gdLst/>
              <a:ahLst/>
              <a:cxnLst/>
              <a:rect l="l" t="t" r="r" b="b"/>
              <a:pathLst>
                <a:path w="1456" h="12289" extrusionOk="0">
                  <a:moveTo>
                    <a:pt x="1" y="0"/>
                  </a:moveTo>
                  <a:cubicBezTo>
                    <a:pt x="469" y="0"/>
                    <a:pt x="843" y="373"/>
                    <a:pt x="843" y="842"/>
                  </a:cubicBezTo>
                  <a:lnTo>
                    <a:pt x="843" y="11437"/>
                  </a:lnTo>
                  <a:cubicBezTo>
                    <a:pt x="843" y="11905"/>
                    <a:pt x="469" y="12288"/>
                    <a:pt x="1" y="12288"/>
                  </a:cubicBezTo>
                  <a:lnTo>
                    <a:pt x="603" y="12288"/>
                  </a:lnTo>
                  <a:cubicBezTo>
                    <a:pt x="1072" y="12288"/>
                    <a:pt x="1455" y="11905"/>
                    <a:pt x="1455" y="11437"/>
                  </a:cubicBezTo>
                  <a:lnTo>
                    <a:pt x="1455" y="842"/>
                  </a:lnTo>
                  <a:cubicBezTo>
                    <a:pt x="1455" y="373"/>
                    <a:pt x="1072" y="0"/>
                    <a:pt x="603" y="0"/>
                  </a:cubicBezTo>
                  <a:close/>
                </a:path>
              </a:pathLst>
            </a:custGeom>
            <a:solidFill>
              <a:srgbClr val="EEF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524;p71">
              <a:extLst>
                <a:ext uri="{FF2B5EF4-FFF2-40B4-BE49-F238E27FC236}">
                  <a16:creationId xmlns:a16="http://schemas.microsoft.com/office/drawing/2014/main" id="{E750CFF6-CB38-1A4F-B4A1-996303287B39}"/>
                </a:ext>
              </a:extLst>
            </p:cNvPr>
            <p:cNvSpPr/>
            <p:nvPr/>
          </p:nvSpPr>
          <p:spPr>
            <a:xfrm>
              <a:off x="3576944" y="2916870"/>
              <a:ext cx="187024" cy="53544"/>
            </a:xfrm>
            <a:custGeom>
              <a:avLst/>
              <a:gdLst/>
              <a:ahLst/>
              <a:cxnLst/>
              <a:rect l="l" t="t" r="r" b="b"/>
              <a:pathLst>
                <a:path w="7122" h="2039" extrusionOk="0">
                  <a:moveTo>
                    <a:pt x="843" y="0"/>
                  </a:moveTo>
                  <a:cubicBezTo>
                    <a:pt x="384" y="0"/>
                    <a:pt x="1" y="373"/>
                    <a:pt x="1" y="842"/>
                  </a:cubicBezTo>
                  <a:lnTo>
                    <a:pt x="1" y="2039"/>
                  </a:lnTo>
                  <a:lnTo>
                    <a:pt x="7121" y="2039"/>
                  </a:lnTo>
                  <a:lnTo>
                    <a:pt x="7121" y="842"/>
                  </a:lnTo>
                  <a:cubicBezTo>
                    <a:pt x="7121" y="373"/>
                    <a:pt x="6738" y="0"/>
                    <a:pt x="6269" y="0"/>
                  </a:cubicBezTo>
                  <a:close/>
                </a:path>
              </a:pathLst>
            </a:custGeom>
            <a:solidFill>
              <a:srgbClr val="D2D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525;p71">
              <a:extLst>
                <a:ext uri="{FF2B5EF4-FFF2-40B4-BE49-F238E27FC236}">
                  <a16:creationId xmlns:a16="http://schemas.microsoft.com/office/drawing/2014/main" id="{E64F1969-B8F7-EA45-BEAA-1EF656BA868F}"/>
                </a:ext>
              </a:extLst>
            </p:cNvPr>
            <p:cNvSpPr/>
            <p:nvPr/>
          </p:nvSpPr>
          <p:spPr>
            <a:xfrm>
              <a:off x="3725734" y="2916870"/>
              <a:ext cx="38235" cy="53544"/>
            </a:xfrm>
            <a:custGeom>
              <a:avLst/>
              <a:gdLst/>
              <a:ahLst/>
              <a:cxnLst/>
              <a:rect l="l" t="t" r="r" b="b"/>
              <a:pathLst>
                <a:path w="1456" h="2039" extrusionOk="0">
                  <a:moveTo>
                    <a:pt x="1" y="0"/>
                  </a:moveTo>
                  <a:cubicBezTo>
                    <a:pt x="469" y="0"/>
                    <a:pt x="843" y="373"/>
                    <a:pt x="843" y="842"/>
                  </a:cubicBezTo>
                  <a:lnTo>
                    <a:pt x="843" y="2039"/>
                  </a:lnTo>
                  <a:lnTo>
                    <a:pt x="1455" y="2039"/>
                  </a:lnTo>
                  <a:lnTo>
                    <a:pt x="1455" y="842"/>
                  </a:lnTo>
                  <a:cubicBezTo>
                    <a:pt x="1455" y="373"/>
                    <a:pt x="1072" y="0"/>
                    <a:pt x="603" y="0"/>
                  </a:cubicBezTo>
                  <a:close/>
                </a:path>
              </a:pathLst>
            </a:custGeom>
            <a:solidFill>
              <a:srgbClr val="A1B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526;p71">
              <a:extLst>
                <a:ext uri="{FF2B5EF4-FFF2-40B4-BE49-F238E27FC236}">
                  <a16:creationId xmlns:a16="http://schemas.microsoft.com/office/drawing/2014/main" id="{937C85B2-E2E7-804F-BF27-E9D584027C87}"/>
                </a:ext>
              </a:extLst>
            </p:cNvPr>
            <p:cNvSpPr/>
            <p:nvPr/>
          </p:nvSpPr>
          <p:spPr>
            <a:xfrm>
              <a:off x="3576944" y="3186009"/>
              <a:ext cx="187024" cy="53570"/>
            </a:xfrm>
            <a:custGeom>
              <a:avLst/>
              <a:gdLst/>
              <a:ahLst/>
              <a:cxnLst/>
              <a:rect l="l" t="t" r="r" b="b"/>
              <a:pathLst>
                <a:path w="7122" h="2040" extrusionOk="0">
                  <a:moveTo>
                    <a:pt x="1" y="1"/>
                  </a:moveTo>
                  <a:lnTo>
                    <a:pt x="1" y="1197"/>
                  </a:lnTo>
                  <a:cubicBezTo>
                    <a:pt x="1" y="1666"/>
                    <a:pt x="384" y="2039"/>
                    <a:pt x="843" y="2039"/>
                  </a:cubicBezTo>
                  <a:lnTo>
                    <a:pt x="6269" y="2039"/>
                  </a:lnTo>
                  <a:cubicBezTo>
                    <a:pt x="6738" y="2039"/>
                    <a:pt x="7121" y="1666"/>
                    <a:pt x="7121" y="1197"/>
                  </a:cubicBezTo>
                  <a:lnTo>
                    <a:pt x="7121" y="1"/>
                  </a:lnTo>
                  <a:close/>
                </a:path>
              </a:pathLst>
            </a:custGeom>
            <a:solidFill>
              <a:srgbClr val="D2D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527;p71">
              <a:extLst>
                <a:ext uri="{FF2B5EF4-FFF2-40B4-BE49-F238E27FC236}">
                  <a16:creationId xmlns:a16="http://schemas.microsoft.com/office/drawing/2014/main" id="{78BA98E3-D7B1-DE48-8904-DF752839D1E8}"/>
                </a:ext>
              </a:extLst>
            </p:cNvPr>
            <p:cNvSpPr/>
            <p:nvPr/>
          </p:nvSpPr>
          <p:spPr>
            <a:xfrm>
              <a:off x="3725734" y="3186009"/>
              <a:ext cx="37972" cy="53570"/>
            </a:xfrm>
            <a:custGeom>
              <a:avLst/>
              <a:gdLst/>
              <a:ahLst/>
              <a:cxnLst/>
              <a:rect l="l" t="t" r="r" b="b"/>
              <a:pathLst>
                <a:path w="1446" h="2040" extrusionOk="0">
                  <a:moveTo>
                    <a:pt x="833" y="1"/>
                  </a:moveTo>
                  <a:lnTo>
                    <a:pt x="843" y="1197"/>
                  </a:lnTo>
                  <a:cubicBezTo>
                    <a:pt x="843" y="1656"/>
                    <a:pt x="469" y="2039"/>
                    <a:pt x="1" y="2039"/>
                  </a:cubicBezTo>
                  <a:lnTo>
                    <a:pt x="603" y="2039"/>
                  </a:lnTo>
                  <a:cubicBezTo>
                    <a:pt x="1034" y="2039"/>
                    <a:pt x="1398" y="1714"/>
                    <a:pt x="1446" y="1283"/>
                  </a:cubicBezTo>
                  <a:cubicBezTo>
                    <a:pt x="1446" y="1255"/>
                    <a:pt x="1446" y="1226"/>
                    <a:pt x="1446" y="1197"/>
                  </a:cubicBezTo>
                  <a:lnTo>
                    <a:pt x="1446" y="1"/>
                  </a:lnTo>
                  <a:close/>
                </a:path>
              </a:pathLst>
            </a:custGeom>
            <a:solidFill>
              <a:srgbClr val="A1B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528;p71">
              <a:extLst>
                <a:ext uri="{FF2B5EF4-FFF2-40B4-BE49-F238E27FC236}">
                  <a16:creationId xmlns:a16="http://schemas.microsoft.com/office/drawing/2014/main" id="{2A6B4796-31F6-8D4D-8801-F89F4C01E2CF}"/>
                </a:ext>
              </a:extLst>
            </p:cNvPr>
            <p:cNvSpPr/>
            <p:nvPr/>
          </p:nvSpPr>
          <p:spPr>
            <a:xfrm>
              <a:off x="3664653" y="3010854"/>
              <a:ext cx="204854" cy="134215"/>
            </a:xfrm>
            <a:custGeom>
              <a:avLst/>
              <a:gdLst/>
              <a:ahLst/>
              <a:cxnLst/>
              <a:rect l="l" t="t" r="r" b="b"/>
              <a:pathLst>
                <a:path w="7801" h="5111" extrusionOk="0">
                  <a:moveTo>
                    <a:pt x="422" y="0"/>
                  </a:moveTo>
                  <a:cubicBezTo>
                    <a:pt x="183" y="0"/>
                    <a:pt x="1" y="182"/>
                    <a:pt x="1" y="412"/>
                  </a:cubicBezTo>
                  <a:lnTo>
                    <a:pt x="1" y="4699"/>
                  </a:lnTo>
                  <a:cubicBezTo>
                    <a:pt x="1" y="4929"/>
                    <a:pt x="183" y="5111"/>
                    <a:pt x="422" y="5111"/>
                  </a:cubicBezTo>
                  <a:lnTo>
                    <a:pt x="7380" y="5111"/>
                  </a:lnTo>
                  <a:cubicBezTo>
                    <a:pt x="7609" y="5111"/>
                    <a:pt x="7801" y="4929"/>
                    <a:pt x="7801" y="4699"/>
                  </a:cubicBezTo>
                  <a:lnTo>
                    <a:pt x="7801" y="412"/>
                  </a:lnTo>
                  <a:cubicBezTo>
                    <a:pt x="7801" y="182"/>
                    <a:pt x="7609" y="0"/>
                    <a:pt x="7380" y="0"/>
                  </a:cubicBezTo>
                  <a:close/>
                </a:path>
              </a:pathLst>
            </a:custGeom>
            <a:solidFill>
              <a:srgbClr val="586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9529;p71">
              <a:extLst>
                <a:ext uri="{FF2B5EF4-FFF2-40B4-BE49-F238E27FC236}">
                  <a16:creationId xmlns:a16="http://schemas.microsoft.com/office/drawing/2014/main" id="{3AABF8BE-C978-0F47-AF51-966D7D9B196A}"/>
                </a:ext>
              </a:extLst>
            </p:cNvPr>
            <p:cNvSpPr/>
            <p:nvPr/>
          </p:nvSpPr>
          <p:spPr>
            <a:xfrm>
              <a:off x="3843352" y="3010854"/>
              <a:ext cx="26155" cy="134215"/>
            </a:xfrm>
            <a:custGeom>
              <a:avLst/>
              <a:gdLst/>
              <a:ahLst/>
              <a:cxnLst/>
              <a:rect l="l" t="t" r="r" b="b"/>
              <a:pathLst>
                <a:path w="996" h="5111" extrusionOk="0">
                  <a:moveTo>
                    <a:pt x="0" y="0"/>
                  </a:moveTo>
                  <a:cubicBezTo>
                    <a:pt x="230" y="0"/>
                    <a:pt x="412" y="182"/>
                    <a:pt x="412" y="412"/>
                  </a:cubicBezTo>
                  <a:lnTo>
                    <a:pt x="412" y="4699"/>
                  </a:lnTo>
                  <a:cubicBezTo>
                    <a:pt x="412" y="4929"/>
                    <a:pt x="230" y="5111"/>
                    <a:pt x="0" y="5111"/>
                  </a:cubicBezTo>
                  <a:lnTo>
                    <a:pt x="575" y="5111"/>
                  </a:lnTo>
                  <a:cubicBezTo>
                    <a:pt x="804" y="5111"/>
                    <a:pt x="996" y="4929"/>
                    <a:pt x="996" y="4699"/>
                  </a:cubicBezTo>
                  <a:lnTo>
                    <a:pt x="996" y="412"/>
                  </a:lnTo>
                  <a:cubicBezTo>
                    <a:pt x="996" y="182"/>
                    <a:pt x="804" y="0"/>
                    <a:pt x="575" y="0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9530;p71">
              <a:extLst>
                <a:ext uri="{FF2B5EF4-FFF2-40B4-BE49-F238E27FC236}">
                  <a16:creationId xmlns:a16="http://schemas.microsoft.com/office/drawing/2014/main" id="{2BE1A89A-E8DE-4D41-A2C9-8B0279608FC3}"/>
                </a:ext>
              </a:extLst>
            </p:cNvPr>
            <p:cNvSpPr/>
            <p:nvPr/>
          </p:nvSpPr>
          <p:spPr>
            <a:xfrm>
              <a:off x="3768958" y="3033228"/>
              <a:ext cx="55067" cy="47163"/>
            </a:xfrm>
            <a:custGeom>
              <a:avLst/>
              <a:gdLst/>
              <a:ahLst/>
              <a:cxnLst/>
              <a:rect l="l" t="t" r="r" b="b"/>
              <a:pathLst>
                <a:path w="2097" h="1796" extrusionOk="0">
                  <a:moveTo>
                    <a:pt x="1206" y="0"/>
                  </a:moveTo>
                  <a:cubicBezTo>
                    <a:pt x="403" y="0"/>
                    <a:pt x="1" y="967"/>
                    <a:pt x="565" y="1531"/>
                  </a:cubicBezTo>
                  <a:cubicBezTo>
                    <a:pt x="748" y="1714"/>
                    <a:pt x="972" y="1795"/>
                    <a:pt x="1192" y="1795"/>
                  </a:cubicBezTo>
                  <a:cubicBezTo>
                    <a:pt x="1654" y="1795"/>
                    <a:pt x="2096" y="1437"/>
                    <a:pt x="2096" y="900"/>
                  </a:cubicBezTo>
                  <a:cubicBezTo>
                    <a:pt x="2096" y="402"/>
                    <a:pt x="1695" y="0"/>
                    <a:pt x="1206" y="0"/>
                  </a:cubicBezTo>
                  <a:close/>
                </a:path>
              </a:pathLst>
            </a:custGeom>
            <a:solidFill>
              <a:srgbClr val="7F9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531;p71">
              <a:extLst>
                <a:ext uri="{FF2B5EF4-FFF2-40B4-BE49-F238E27FC236}">
                  <a16:creationId xmlns:a16="http://schemas.microsoft.com/office/drawing/2014/main" id="{61C63FE2-B297-3A46-B0D0-66184E798FB4}"/>
                </a:ext>
              </a:extLst>
            </p:cNvPr>
            <p:cNvSpPr/>
            <p:nvPr/>
          </p:nvSpPr>
          <p:spPr>
            <a:xfrm>
              <a:off x="3793589" y="3033228"/>
              <a:ext cx="55067" cy="47163"/>
            </a:xfrm>
            <a:custGeom>
              <a:avLst/>
              <a:gdLst/>
              <a:ahLst/>
              <a:cxnLst/>
              <a:rect l="l" t="t" r="r" b="b"/>
              <a:pathLst>
                <a:path w="2097" h="1796" extrusionOk="0">
                  <a:moveTo>
                    <a:pt x="1197" y="0"/>
                  </a:moveTo>
                  <a:cubicBezTo>
                    <a:pt x="393" y="0"/>
                    <a:pt x="0" y="967"/>
                    <a:pt x="565" y="1531"/>
                  </a:cubicBezTo>
                  <a:cubicBezTo>
                    <a:pt x="748" y="1714"/>
                    <a:pt x="972" y="1795"/>
                    <a:pt x="1192" y="1795"/>
                  </a:cubicBezTo>
                  <a:cubicBezTo>
                    <a:pt x="1653" y="1795"/>
                    <a:pt x="2096" y="1437"/>
                    <a:pt x="2096" y="900"/>
                  </a:cubicBezTo>
                  <a:cubicBezTo>
                    <a:pt x="2096" y="402"/>
                    <a:pt x="1694" y="0"/>
                    <a:pt x="1197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532;p71">
              <a:extLst>
                <a:ext uri="{FF2B5EF4-FFF2-40B4-BE49-F238E27FC236}">
                  <a16:creationId xmlns:a16="http://schemas.microsoft.com/office/drawing/2014/main" id="{3FA4E1BF-FE28-B147-B6BB-7D8B478B6FD7}"/>
                </a:ext>
              </a:extLst>
            </p:cNvPr>
            <p:cNvSpPr/>
            <p:nvPr/>
          </p:nvSpPr>
          <p:spPr>
            <a:xfrm>
              <a:off x="3688024" y="3034462"/>
              <a:ext cx="65624" cy="44511"/>
            </a:xfrm>
            <a:custGeom>
              <a:avLst/>
              <a:gdLst/>
              <a:ahLst/>
              <a:cxnLst/>
              <a:rect l="l" t="t" r="r" b="b"/>
              <a:pathLst>
                <a:path w="2499" h="1695" extrusionOk="0">
                  <a:moveTo>
                    <a:pt x="422" y="1"/>
                  </a:moveTo>
                  <a:cubicBezTo>
                    <a:pt x="183" y="1"/>
                    <a:pt x="1" y="192"/>
                    <a:pt x="1" y="422"/>
                  </a:cubicBezTo>
                  <a:lnTo>
                    <a:pt x="1" y="1283"/>
                  </a:lnTo>
                  <a:cubicBezTo>
                    <a:pt x="1" y="1513"/>
                    <a:pt x="183" y="1695"/>
                    <a:pt x="422" y="1695"/>
                  </a:cubicBezTo>
                  <a:lnTo>
                    <a:pt x="2078" y="1695"/>
                  </a:lnTo>
                  <a:cubicBezTo>
                    <a:pt x="2307" y="1695"/>
                    <a:pt x="2499" y="1513"/>
                    <a:pt x="2499" y="1283"/>
                  </a:cubicBezTo>
                  <a:lnTo>
                    <a:pt x="2499" y="422"/>
                  </a:lnTo>
                  <a:cubicBezTo>
                    <a:pt x="2499" y="192"/>
                    <a:pt x="2307" y="1"/>
                    <a:pt x="2078" y="1"/>
                  </a:cubicBezTo>
                  <a:close/>
                </a:path>
              </a:pathLst>
            </a:custGeom>
            <a:solidFill>
              <a:srgbClr val="96A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533;p71">
              <a:extLst>
                <a:ext uri="{FF2B5EF4-FFF2-40B4-BE49-F238E27FC236}">
                  <a16:creationId xmlns:a16="http://schemas.microsoft.com/office/drawing/2014/main" id="{76B935F0-CB58-754F-83D9-CFA362966EDB}"/>
                </a:ext>
              </a:extLst>
            </p:cNvPr>
            <p:cNvSpPr/>
            <p:nvPr/>
          </p:nvSpPr>
          <p:spPr>
            <a:xfrm>
              <a:off x="3684768" y="3089004"/>
              <a:ext cx="166646" cy="29437"/>
            </a:xfrm>
            <a:custGeom>
              <a:avLst/>
              <a:gdLst/>
              <a:ahLst/>
              <a:cxnLst/>
              <a:rect l="l" t="t" r="r" b="b"/>
              <a:pathLst>
                <a:path w="6346" h="1121" extrusionOk="0">
                  <a:moveTo>
                    <a:pt x="412" y="1"/>
                  </a:moveTo>
                  <a:cubicBezTo>
                    <a:pt x="182" y="1"/>
                    <a:pt x="1" y="192"/>
                    <a:pt x="1" y="422"/>
                  </a:cubicBezTo>
                  <a:lnTo>
                    <a:pt x="1" y="699"/>
                  </a:lnTo>
                  <a:cubicBezTo>
                    <a:pt x="1" y="929"/>
                    <a:pt x="182" y="1120"/>
                    <a:pt x="412" y="1120"/>
                  </a:cubicBezTo>
                  <a:lnTo>
                    <a:pt x="5925" y="1120"/>
                  </a:lnTo>
                  <a:cubicBezTo>
                    <a:pt x="6154" y="1120"/>
                    <a:pt x="6346" y="929"/>
                    <a:pt x="6346" y="699"/>
                  </a:cubicBezTo>
                  <a:lnTo>
                    <a:pt x="6346" y="422"/>
                  </a:lnTo>
                  <a:cubicBezTo>
                    <a:pt x="6346" y="192"/>
                    <a:pt x="6154" y="1"/>
                    <a:pt x="5925" y="1"/>
                  </a:cubicBezTo>
                  <a:close/>
                </a:path>
              </a:pathLst>
            </a:custGeom>
            <a:solidFill>
              <a:srgbClr val="99A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534;p71">
              <a:extLst>
                <a:ext uri="{FF2B5EF4-FFF2-40B4-BE49-F238E27FC236}">
                  <a16:creationId xmlns:a16="http://schemas.microsoft.com/office/drawing/2014/main" id="{23CDD036-36D3-4A4B-9284-8C3F73854675}"/>
                </a:ext>
              </a:extLst>
            </p:cNvPr>
            <p:cNvSpPr/>
            <p:nvPr/>
          </p:nvSpPr>
          <p:spPr>
            <a:xfrm>
              <a:off x="3664653" y="2993628"/>
              <a:ext cx="10084" cy="169036"/>
            </a:xfrm>
            <a:custGeom>
              <a:avLst/>
              <a:gdLst/>
              <a:ahLst/>
              <a:cxnLst/>
              <a:rect l="l" t="t" r="r" b="b"/>
              <a:pathLst>
                <a:path w="384" h="6437" extrusionOk="0">
                  <a:moveTo>
                    <a:pt x="192" y="1"/>
                  </a:moveTo>
                  <a:cubicBezTo>
                    <a:pt x="97" y="1"/>
                    <a:pt x="1" y="63"/>
                    <a:pt x="1" y="187"/>
                  </a:cubicBezTo>
                  <a:lnTo>
                    <a:pt x="1" y="6245"/>
                  </a:lnTo>
                  <a:cubicBezTo>
                    <a:pt x="1" y="6351"/>
                    <a:pt x="87" y="6437"/>
                    <a:pt x="192" y="6437"/>
                  </a:cubicBezTo>
                  <a:cubicBezTo>
                    <a:pt x="298" y="6437"/>
                    <a:pt x="384" y="6351"/>
                    <a:pt x="384" y="6245"/>
                  </a:cubicBezTo>
                  <a:lnTo>
                    <a:pt x="384" y="187"/>
                  </a:lnTo>
                  <a:cubicBezTo>
                    <a:pt x="384" y="63"/>
                    <a:pt x="288" y="1"/>
                    <a:pt x="192" y="1"/>
                  </a:cubicBezTo>
                  <a:close/>
                </a:path>
              </a:pathLst>
            </a:custGeom>
            <a:solidFill>
              <a:srgbClr val="D2D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535;p71">
              <a:extLst>
                <a:ext uri="{FF2B5EF4-FFF2-40B4-BE49-F238E27FC236}">
                  <a16:creationId xmlns:a16="http://schemas.microsoft.com/office/drawing/2014/main" id="{BE8E3C4D-2918-0A47-B3B4-EFB435E0D7A4}"/>
                </a:ext>
              </a:extLst>
            </p:cNvPr>
            <p:cNvSpPr/>
            <p:nvPr/>
          </p:nvSpPr>
          <p:spPr>
            <a:xfrm>
              <a:off x="3513632" y="2908572"/>
              <a:ext cx="114126" cy="97687"/>
            </a:xfrm>
            <a:custGeom>
              <a:avLst/>
              <a:gdLst/>
              <a:ahLst/>
              <a:cxnLst/>
              <a:rect l="l" t="t" r="r" b="b"/>
              <a:pathLst>
                <a:path w="4346" h="3720" extrusionOk="0">
                  <a:moveTo>
                    <a:pt x="2488" y="0"/>
                  </a:moveTo>
                  <a:cubicBezTo>
                    <a:pt x="833" y="0"/>
                    <a:pt x="0" y="2000"/>
                    <a:pt x="1168" y="3168"/>
                  </a:cubicBezTo>
                  <a:cubicBezTo>
                    <a:pt x="1549" y="3549"/>
                    <a:pt x="2016" y="3720"/>
                    <a:pt x="2474" y="3720"/>
                  </a:cubicBezTo>
                  <a:cubicBezTo>
                    <a:pt x="3431" y="3720"/>
                    <a:pt x="4345" y="2976"/>
                    <a:pt x="4345" y="1857"/>
                  </a:cubicBezTo>
                  <a:cubicBezTo>
                    <a:pt x="4345" y="833"/>
                    <a:pt x="3512" y="0"/>
                    <a:pt x="2488" y="0"/>
                  </a:cubicBezTo>
                  <a:close/>
                </a:path>
              </a:pathLst>
            </a:custGeom>
            <a:solidFill>
              <a:srgbClr val="4E67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536;p71">
              <a:extLst>
                <a:ext uri="{FF2B5EF4-FFF2-40B4-BE49-F238E27FC236}">
                  <a16:creationId xmlns:a16="http://schemas.microsoft.com/office/drawing/2014/main" id="{3202091B-F162-E546-A32D-5B3CC80BA3DC}"/>
                </a:ext>
              </a:extLst>
            </p:cNvPr>
            <p:cNvSpPr/>
            <p:nvPr/>
          </p:nvSpPr>
          <p:spPr>
            <a:xfrm>
              <a:off x="3571167" y="2908572"/>
              <a:ext cx="58586" cy="97661"/>
            </a:xfrm>
            <a:custGeom>
              <a:avLst/>
              <a:gdLst/>
              <a:ahLst/>
              <a:cxnLst/>
              <a:rect l="l" t="t" r="r" b="b"/>
              <a:pathLst>
                <a:path w="2231" h="3719" extrusionOk="0">
                  <a:moveTo>
                    <a:pt x="297" y="0"/>
                  </a:moveTo>
                  <a:cubicBezTo>
                    <a:pt x="202" y="0"/>
                    <a:pt x="96" y="10"/>
                    <a:pt x="1" y="19"/>
                  </a:cubicBezTo>
                  <a:cubicBezTo>
                    <a:pt x="910" y="163"/>
                    <a:pt x="1570" y="948"/>
                    <a:pt x="1570" y="1857"/>
                  </a:cubicBezTo>
                  <a:cubicBezTo>
                    <a:pt x="1570" y="2776"/>
                    <a:pt x="910" y="3551"/>
                    <a:pt x="1" y="3694"/>
                  </a:cubicBezTo>
                  <a:cubicBezTo>
                    <a:pt x="100" y="3710"/>
                    <a:pt x="199" y="3718"/>
                    <a:pt x="297" y="3718"/>
                  </a:cubicBezTo>
                  <a:cubicBezTo>
                    <a:pt x="1248" y="3718"/>
                    <a:pt x="2066" y="2981"/>
                    <a:pt x="2145" y="2000"/>
                  </a:cubicBezTo>
                  <a:cubicBezTo>
                    <a:pt x="2231" y="929"/>
                    <a:pt x="1379" y="0"/>
                    <a:pt x="297" y="0"/>
                  </a:cubicBezTo>
                  <a:close/>
                </a:path>
              </a:pathLst>
            </a:custGeom>
            <a:solidFill>
              <a:srgbClr val="3D54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537;p71">
              <a:extLst>
                <a:ext uri="{FF2B5EF4-FFF2-40B4-BE49-F238E27FC236}">
                  <a16:creationId xmlns:a16="http://schemas.microsoft.com/office/drawing/2014/main" id="{E9618226-72A2-FF45-829F-C8F3070EC9D9}"/>
                </a:ext>
              </a:extLst>
            </p:cNvPr>
            <p:cNvSpPr/>
            <p:nvPr/>
          </p:nvSpPr>
          <p:spPr>
            <a:xfrm>
              <a:off x="3557486" y="2942237"/>
              <a:ext cx="42672" cy="30199"/>
            </a:xfrm>
            <a:custGeom>
              <a:avLst/>
              <a:gdLst/>
              <a:ahLst/>
              <a:cxnLst/>
              <a:rect l="l" t="t" r="r" b="b"/>
              <a:pathLst>
                <a:path w="1625" h="1150" extrusionOk="0">
                  <a:moveTo>
                    <a:pt x="1360" y="0"/>
                  </a:moveTo>
                  <a:cubicBezTo>
                    <a:pt x="1317" y="0"/>
                    <a:pt x="1271" y="17"/>
                    <a:pt x="1230" y="58"/>
                  </a:cubicBezTo>
                  <a:lnTo>
                    <a:pt x="665" y="671"/>
                  </a:lnTo>
                  <a:lnTo>
                    <a:pt x="417" y="355"/>
                  </a:lnTo>
                  <a:cubicBezTo>
                    <a:pt x="373" y="301"/>
                    <a:pt x="320" y="279"/>
                    <a:pt x="269" y="279"/>
                  </a:cubicBezTo>
                  <a:cubicBezTo>
                    <a:pt x="128" y="279"/>
                    <a:pt x="1" y="447"/>
                    <a:pt x="120" y="594"/>
                  </a:cubicBezTo>
                  <a:lnTo>
                    <a:pt x="503" y="1082"/>
                  </a:lnTo>
                  <a:cubicBezTo>
                    <a:pt x="541" y="1120"/>
                    <a:pt x="589" y="1149"/>
                    <a:pt x="646" y="1149"/>
                  </a:cubicBezTo>
                  <a:lnTo>
                    <a:pt x="656" y="1149"/>
                  </a:lnTo>
                  <a:cubicBezTo>
                    <a:pt x="704" y="1149"/>
                    <a:pt x="761" y="1130"/>
                    <a:pt x="790" y="1092"/>
                  </a:cubicBezTo>
                  <a:lnTo>
                    <a:pt x="1508" y="317"/>
                  </a:lnTo>
                  <a:cubicBezTo>
                    <a:pt x="1624" y="178"/>
                    <a:pt x="1502" y="0"/>
                    <a:pt x="1360" y="0"/>
                  </a:cubicBezTo>
                  <a:close/>
                </a:path>
              </a:pathLst>
            </a:custGeom>
            <a:solidFill>
              <a:srgbClr val="F7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6954;p69">
            <a:extLst>
              <a:ext uri="{FF2B5EF4-FFF2-40B4-BE49-F238E27FC236}">
                <a16:creationId xmlns:a16="http://schemas.microsoft.com/office/drawing/2014/main" id="{88DCA8AA-F8D4-744A-9BE0-5EA84D994F5D}"/>
              </a:ext>
            </a:extLst>
          </p:cNvPr>
          <p:cNvGrpSpPr/>
          <p:nvPr/>
        </p:nvGrpSpPr>
        <p:grpSpPr>
          <a:xfrm>
            <a:off x="4329855" y="3149357"/>
            <a:ext cx="822709" cy="821966"/>
            <a:chOff x="6334673" y="2759633"/>
            <a:chExt cx="378508" cy="378166"/>
          </a:xfrm>
        </p:grpSpPr>
        <p:sp>
          <p:nvSpPr>
            <p:cNvPr id="137" name="Google Shape;6955;p69">
              <a:extLst>
                <a:ext uri="{FF2B5EF4-FFF2-40B4-BE49-F238E27FC236}">
                  <a16:creationId xmlns:a16="http://schemas.microsoft.com/office/drawing/2014/main" id="{80741DAF-636E-9F4E-8729-549F0512D67C}"/>
                </a:ext>
              </a:extLst>
            </p:cNvPr>
            <p:cNvSpPr/>
            <p:nvPr/>
          </p:nvSpPr>
          <p:spPr>
            <a:xfrm>
              <a:off x="6334673" y="2759633"/>
              <a:ext cx="287027" cy="189004"/>
            </a:xfrm>
            <a:custGeom>
              <a:avLst/>
              <a:gdLst/>
              <a:ahLst/>
              <a:cxnLst/>
              <a:rect l="l" t="t" r="r" b="b"/>
              <a:pathLst>
                <a:path w="10925" h="7194" extrusionOk="0">
                  <a:moveTo>
                    <a:pt x="6983" y="1"/>
                  </a:moveTo>
                  <a:cubicBezTo>
                    <a:pt x="6979" y="1"/>
                    <a:pt x="6975" y="1"/>
                    <a:pt x="6971" y="1"/>
                  </a:cubicBezTo>
                  <a:lnTo>
                    <a:pt x="930" y="1"/>
                  </a:lnTo>
                  <a:cubicBezTo>
                    <a:pt x="417" y="1"/>
                    <a:pt x="7" y="417"/>
                    <a:pt x="7" y="931"/>
                  </a:cubicBezTo>
                  <a:lnTo>
                    <a:pt x="7" y="6965"/>
                  </a:lnTo>
                  <a:cubicBezTo>
                    <a:pt x="0" y="7090"/>
                    <a:pt x="104" y="7194"/>
                    <a:pt x="236" y="7194"/>
                  </a:cubicBezTo>
                  <a:lnTo>
                    <a:pt x="2560" y="7194"/>
                  </a:lnTo>
                  <a:cubicBezTo>
                    <a:pt x="2816" y="7194"/>
                    <a:pt x="3025" y="6986"/>
                    <a:pt x="3025" y="6729"/>
                  </a:cubicBezTo>
                  <a:lnTo>
                    <a:pt x="3025" y="6264"/>
                  </a:lnTo>
                  <a:cubicBezTo>
                    <a:pt x="3031" y="6063"/>
                    <a:pt x="2948" y="5876"/>
                    <a:pt x="2796" y="5744"/>
                  </a:cubicBezTo>
                  <a:cubicBezTo>
                    <a:pt x="1873" y="4981"/>
                    <a:pt x="2407" y="3483"/>
                    <a:pt x="3600" y="3476"/>
                  </a:cubicBezTo>
                  <a:cubicBezTo>
                    <a:pt x="3603" y="3476"/>
                    <a:pt x="3606" y="3476"/>
                    <a:pt x="3609" y="3476"/>
                  </a:cubicBezTo>
                  <a:cubicBezTo>
                    <a:pt x="4796" y="3476"/>
                    <a:pt x="5339" y="4962"/>
                    <a:pt x="4426" y="5730"/>
                  </a:cubicBezTo>
                  <a:cubicBezTo>
                    <a:pt x="4273" y="5862"/>
                    <a:pt x="4183" y="6056"/>
                    <a:pt x="4190" y="6258"/>
                  </a:cubicBezTo>
                  <a:lnTo>
                    <a:pt x="4190" y="6729"/>
                  </a:lnTo>
                  <a:cubicBezTo>
                    <a:pt x="4190" y="6986"/>
                    <a:pt x="4391" y="7194"/>
                    <a:pt x="4648" y="7194"/>
                  </a:cubicBezTo>
                  <a:lnTo>
                    <a:pt x="7207" y="7194"/>
                  </a:lnTo>
                  <a:lnTo>
                    <a:pt x="7207" y="4641"/>
                  </a:lnTo>
                  <a:cubicBezTo>
                    <a:pt x="7207" y="4385"/>
                    <a:pt x="7415" y="4177"/>
                    <a:pt x="7672" y="4177"/>
                  </a:cubicBezTo>
                  <a:lnTo>
                    <a:pt x="8143" y="4177"/>
                  </a:lnTo>
                  <a:cubicBezTo>
                    <a:pt x="8345" y="4177"/>
                    <a:pt x="8539" y="4267"/>
                    <a:pt x="8671" y="4419"/>
                  </a:cubicBezTo>
                  <a:cubicBezTo>
                    <a:pt x="8935" y="4737"/>
                    <a:pt x="9286" y="4878"/>
                    <a:pt x="9633" y="4878"/>
                  </a:cubicBezTo>
                  <a:cubicBezTo>
                    <a:pt x="10288" y="4878"/>
                    <a:pt x="10925" y="4374"/>
                    <a:pt x="10925" y="3594"/>
                  </a:cubicBezTo>
                  <a:cubicBezTo>
                    <a:pt x="10920" y="2815"/>
                    <a:pt x="10288" y="2317"/>
                    <a:pt x="9636" y="2317"/>
                  </a:cubicBezTo>
                  <a:cubicBezTo>
                    <a:pt x="9283" y="2317"/>
                    <a:pt x="8925" y="2463"/>
                    <a:pt x="8657" y="2789"/>
                  </a:cubicBezTo>
                  <a:cubicBezTo>
                    <a:pt x="8530" y="2930"/>
                    <a:pt x="8345" y="3019"/>
                    <a:pt x="8157" y="3019"/>
                  </a:cubicBezTo>
                  <a:cubicBezTo>
                    <a:pt x="8150" y="3019"/>
                    <a:pt x="8143" y="3019"/>
                    <a:pt x="8137" y="3018"/>
                  </a:cubicBezTo>
                  <a:lnTo>
                    <a:pt x="7672" y="3018"/>
                  </a:lnTo>
                  <a:cubicBezTo>
                    <a:pt x="7415" y="3018"/>
                    <a:pt x="7207" y="2810"/>
                    <a:pt x="7207" y="2554"/>
                  </a:cubicBezTo>
                  <a:lnTo>
                    <a:pt x="7207" y="230"/>
                  </a:lnTo>
                  <a:cubicBezTo>
                    <a:pt x="7207" y="102"/>
                    <a:pt x="7103" y="1"/>
                    <a:pt x="6983" y="1"/>
                  </a:cubicBezTo>
                  <a:close/>
                </a:path>
              </a:pathLst>
            </a:custGeom>
            <a:solidFill>
              <a:srgbClr val="8C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6956;p69">
              <a:extLst>
                <a:ext uri="{FF2B5EF4-FFF2-40B4-BE49-F238E27FC236}">
                  <a16:creationId xmlns:a16="http://schemas.microsoft.com/office/drawing/2014/main" id="{1A9B7EBF-772E-7F48-94F1-41CDBD049802}"/>
                </a:ext>
              </a:extLst>
            </p:cNvPr>
            <p:cNvSpPr/>
            <p:nvPr/>
          </p:nvSpPr>
          <p:spPr>
            <a:xfrm>
              <a:off x="6524019" y="2759660"/>
              <a:ext cx="189162" cy="286659"/>
            </a:xfrm>
            <a:custGeom>
              <a:avLst/>
              <a:gdLst/>
              <a:ahLst/>
              <a:cxnLst/>
              <a:rect l="l" t="t" r="r" b="b"/>
              <a:pathLst>
                <a:path w="7200" h="10911" extrusionOk="0">
                  <a:moveTo>
                    <a:pt x="229" y="0"/>
                  </a:moveTo>
                  <a:cubicBezTo>
                    <a:pt x="104" y="0"/>
                    <a:pt x="0" y="104"/>
                    <a:pt x="0" y="229"/>
                  </a:cubicBezTo>
                  <a:lnTo>
                    <a:pt x="0" y="2553"/>
                  </a:lnTo>
                  <a:cubicBezTo>
                    <a:pt x="0" y="2809"/>
                    <a:pt x="208" y="3017"/>
                    <a:pt x="465" y="3017"/>
                  </a:cubicBezTo>
                  <a:lnTo>
                    <a:pt x="930" y="3017"/>
                  </a:lnTo>
                  <a:cubicBezTo>
                    <a:pt x="937" y="3018"/>
                    <a:pt x="944" y="3018"/>
                    <a:pt x="951" y="3018"/>
                  </a:cubicBezTo>
                  <a:cubicBezTo>
                    <a:pt x="1144" y="3018"/>
                    <a:pt x="1323" y="2929"/>
                    <a:pt x="1450" y="2788"/>
                  </a:cubicBezTo>
                  <a:cubicBezTo>
                    <a:pt x="1718" y="2462"/>
                    <a:pt x="2076" y="2316"/>
                    <a:pt x="2429" y="2316"/>
                  </a:cubicBezTo>
                  <a:cubicBezTo>
                    <a:pt x="3081" y="2316"/>
                    <a:pt x="3713" y="2814"/>
                    <a:pt x="3718" y="3593"/>
                  </a:cubicBezTo>
                  <a:cubicBezTo>
                    <a:pt x="3722" y="4373"/>
                    <a:pt x="3087" y="4877"/>
                    <a:pt x="2431" y="4877"/>
                  </a:cubicBezTo>
                  <a:cubicBezTo>
                    <a:pt x="2083" y="4877"/>
                    <a:pt x="1730" y="4736"/>
                    <a:pt x="1464" y="4418"/>
                  </a:cubicBezTo>
                  <a:cubicBezTo>
                    <a:pt x="1332" y="4266"/>
                    <a:pt x="1138" y="4176"/>
                    <a:pt x="936" y="4176"/>
                  </a:cubicBezTo>
                  <a:lnTo>
                    <a:pt x="465" y="4176"/>
                  </a:lnTo>
                  <a:cubicBezTo>
                    <a:pt x="208" y="4176"/>
                    <a:pt x="0" y="4384"/>
                    <a:pt x="0" y="4640"/>
                  </a:cubicBezTo>
                  <a:lnTo>
                    <a:pt x="0" y="7193"/>
                  </a:lnTo>
                  <a:lnTo>
                    <a:pt x="2553" y="7193"/>
                  </a:lnTo>
                  <a:cubicBezTo>
                    <a:pt x="2809" y="7193"/>
                    <a:pt x="3017" y="7401"/>
                    <a:pt x="3017" y="7658"/>
                  </a:cubicBezTo>
                  <a:lnTo>
                    <a:pt x="3017" y="8129"/>
                  </a:lnTo>
                  <a:cubicBezTo>
                    <a:pt x="3017" y="8330"/>
                    <a:pt x="2927" y="8525"/>
                    <a:pt x="2775" y="8656"/>
                  </a:cubicBezTo>
                  <a:cubicBezTo>
                    <a:pt x="1861" y="9425"/>
                    <a:pt x="2404" y="10911"/>
                    <a:pt x="3592" y="10911"/>
                  </a:cubicBezTo>
                  <a:cubicBezTo>
                    <a:pt x="3594" y="10911"/>
                    <a:pt x="3597" y="10911"/>
                    <a:pt x="3600" y="10911"/>
                  </a:cubicBezTo>
                  <a:cubicBezTo>
                    <a:pt x="4800" y="10904"/>
                    <a:pt x="5334" y="9406"/>
                    <a:pt x="4405" y="8649"/>
                  </a:cubicBezTo>
                  <a:cubicBezTo>
                    <a:pt x="4259" y="8518"/>
                    <a:pt x="4169" y="8323"/>
                    <a:pt x="4176" y="8122"/>
                  </a:cubicBezTo>
                  <a:lnTo>
                    <a:pt x="4176" y="7658"/>
                  </a:lnTo>
                  <a:cubicBezTo>
                    <a:pt x="4176" y="7401"/>
                    <a:pt x="4384" y="7193"/>
                    <a:pt x="4640" y="7193"/>
                  </a:cubicBezTo>
                  <a:lnTo>
                    <a:pt x="6964" y="7193"/>
                  </a:lnTo>
                  <a:cubicBezTo>
                    <a:pt x="7096" y="7193"/>
                    <a:pt x="7200" y="7089"/>
                    <a:pt x="7193" y="6964"/>
                  </a:cubicBezTo>
                  <a:lnTo>
                    <a:pt x="7193" y="930"/>
                  </a:lnTo>
                  <a:cubicBezTo>
                    <a:pt x="7193" y="416"/>
                    <a:pt x="6784" y="0"/>
                    <a:pt x="6270" y="0"/>
                  </a:cubicBezTo>
                  <a:close/>
                </a:path>
              </a:pathLst>
            </a:custGeom>
            <a:solidFill>
              <a:srgbClr val="BCC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6957;p69">
              <a:extLst>
                <a:ext uri="{FF2B5EF4-FFF2-40B4-BE49-F238E27FC236}">
                  <a16:creationId xmlns:a16="http://schemas.microsoft.com/office/drawing/2014/main" id="{CF53B7E9-BA93-564C-BD7E-CDE90FE12B75}"/>
                </a:ext>
              </a:extLst>
            </p:cNvPr>
            <p:cNvSpPr/>
            <p:nvPr/>
          </p:nvSpPr>
          <p:spPr>
            <a:xfrm>
              <a:off x="6426207" y="2948611"/>
              <a:ext cx="286791" cy="189188"/>
            </a:xfrm>
            <a:custGeom>
              <a:avLst/>
              <a:gdLst/>
              <a:ahLst/>
              <a:cxnLst/>
              <a:rect l="l" t="t" r="r" b="b"/>
              <a:pathLst>
                <a:path w="10916" h="7201" extrusionOk="0">
                  <a:moveTo>
                    <a:pt x="3716" y="1"/>
                  </a:moveTo>
                  <a:lnTo>
                    <a:pt x="3716" y="2560"/>
                  </a:lnTo>
                  <a:cubicBezTo>
                    <a:pt x="3716" y="2817"/>
                    <a:pt x="3508" y="3025"/>
                    <a:pt x="3258" y="3025"/>
                  </a:cubicBezTo>
                  <a:lnTo>
                    <a:pt x="2787" y="3025"/>
                  </a:lnTo>
                  <a:cubicBezTo>
                    <a:pt x="2586" y="3025"/>
                    <a:pt x="2391" y="2935"/>
                    <a:pt x="2260" y="2782"/>
                  </a:cubicBezTo>
                  <a:cubicBezTo>
                    <a:pt x="1993" y="2465"/>
                    <a:pt x="1640" y="2324"/>
                    <a:pt x="1292" y="2324"/>
                  </a:cubicBezTo>
                  <a:cubicBezTo>
                    <a:pt x="636" y="2324"/>
                    <a:pt x="1" y="2828"/>
                    <a:pt x="5" y="3608"/>
                  </a:cubicBezTo>
                  <a:cubicBezTo>
                    <a:pt x="10" y="4383"/>
                    <a:pt x="644" y="4880"/>
                    <a:pt x="1295" y="4880"/>
                  </a:cubicBezTo>
                  <a:cubicBezTo>
                    <a:pt x="1646" y="4880"/>
                    <a:pt x="2002" y="4735"/>
                    <a:pt x="2266" y="4412"/>
                  </a:cubicBezTo>
                  <a:cubicBezTo>
                    <a:pt x="2393" y="4266"/>
                    <a:pt x="2578" y="4183"/>
                    <a:pt x="2770" y="4183"/>
                  </a:cubicBezTo>
                  <a:cubicBezTo>
                    <a:pt x="2778" y="4183"/>
                    <a:pt x="2786" y="4183"/>
                    <a:pt x="2794" y="4183"/>
                  </a:cubicBezTo>
                  <a:lnTo>
                    <a:pt x="3258" y="4183"/>
                  </a:lnTo>
                  <a:cubicBezTo>
                    <a:pt x="3515" y="4183"/>
                    <a:pt x="3723" y="4392"/>
                    <a:pt x="3723" y="4648"/>
                  </a:cubicBezTo>
                  <a:lnTo>
                    <a:pt x="3723" y="6965"/>
                  </a:lnTo>
                  <a:cubicBezTo>
                    <a:pt x="3723" y="7097"/>
                    <a:pt x="3820" y="7201"/>
                    <a:pt x="3952" y="7201"/>
                  </a:cubicBezTo>
                  <a:lnTo>
                    <a:pt x="9986" y="7201"/>
                  </a:lnTo>
                  <a:cubicBezTo>
                    <a:pt x="10500" y="7201"/>
                    <a:pt x="10916" y="6784"/>
                    <a:pt x="10916" y="6271"/>
                  </a:cubicBezTo>
                  <a:lnTo>
                    <a:pt x="10916" y="237"/>
                  </a:lnTo>
                  <a:cubicBezTo>
                    <a:pt x="10916" y="105"/>
                    <a:pt x="10812" y="1"/>
                    <a:pt x="10687" y="1"/>
                  </a:cubicBezTo>
                  <a:lnTo>
                    <a:pt x="8363" y="1"/>
                  </a:lnTo>
                  <a:cubicBezTo>
                    <a:pt x="8107" y="1"/>
                    <a:pt x="7899" y="209"/>
                    <a:pt x="7899" y="466"/>
                  </a:cubicBezTo>
                  <a:lnTo>
                    <a:pt x="7899" y="930"/>
                  </a:lnTo>
                  <a:cubicBezTo>
                    <a:pt x="7892" y="1131"/>
                    <a:pt x="7975" y="1326"/>
                    <a:pt x="8128" y="1457"/>
                  </a:cubicBezTo>
                  <a:cubicBezTo>
                    <a:pt x="9050" y="2214"/>
                    <a:pt x="8516" y="3712"/>
                    <a:pt x="7323" y="3719"/>
                  </a:cubicBezTo>
                  <a:cubicBezTo>
                    <a:pt x="7320" y="3719"/>
                    <a:pt x="7317" y="3719"/>
                    <a:pt x="7315" y="3719"/>
                  </a:cubicBezTo>
                  <a:cubicBezTo>
                    <a:pt x="6127" y="3719"/>
                    <a:pt x="5584" y="2233"/>
                    <a:pt x="6498" y="1464"/>
                  </a:cubicBezTo>
                  <a:cubicBezTo>
                    <a:pt x="6650" y="1333"/>
                    <a:pt x="6740" y="1138"/>
                    <a:pt x="6740" y="937"/>
                  </a:cubicBezTo>
                  <a:lnTo>
                    <a:pt x="6740" y="466"/>
                  </a:lnTo>
                  <a:cubicBezTo>
                    <a:pt x="6740" y="209"/>
                    <a:pt x="6532" y="1"/>
                    <a:pt x="6276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6958;p69">
              <a:extLst>
                <a:ext uri="{FF2B5EF4-FFF2-40B4-BE49-F238E27FC236}">
                  <a16:creationId xmlns:a16="http://schemas.microsoft.com/office/drawing/2014/main" id="{DC31F56A-BC1B-5542-894E-1EA2E2A95E20}"/>
                </a:ext>
              </a:extLst>
            </p:cNvPr>
            <p:cNvSpPr/>
            <p:nvPr/>
          </p:nvSpPr>
          <p:spPr>
            <a:xfrm>
              <a:off x="6334857" y="2850957"/>
              <a:ext cx="189188" cy="286843"/>
            </a:xfrm>
            <a:custGeom>
              <a:avLst/>
              <a:gdLst/>
              <a:ahLst/>
              <a:cxnLst/>
              <a:rect l="l" t="t" r="r" b="b"/>
              <a:pathLst>
                <a:path w="7201" h="10918" extrusionOk="0">
                  <a:moveTo>
                    <a:pt x="3586" y="0"/>
                  </a:moveTo>
                  <a:cubicBezTo>
                    <a:pt x="2393" y="7"/>
                    <a:pt x="1859" y="1505"/>
                    <a:pt x="2782" y="2268"/>
                  </a:cubicBezTo>
                  <a:cubicBezTo>
                    <a:pt x="2934" y="2400"/>
                    <a:pt x="3018" y="2594"/>
                    <a:pt x="3018" y="2795"/>
                  </a:cubicBezTo>
                  <a:lnTo>
                    <a:pt x="3018" y="3253"/>
                  </a:lnTo>
                  <a:cubicBezTo>
                    <a:pt x="3018" y="3510"/>
                    <a:pt x="2809" y="3718"/>
                    <a:pt x="2553" y="3718"/>
                  </a:cubicBezTo>
                  <a:lnTo>
                    <a:pt x="229" y="3718"/>
                  </a:lnTo>
                  <a:cubicBezTo>
                    <a:pt x="104" y="3725"/>
                    <a:pt x="0" y="3822"/>
                    <a:pt x="0" y="3954"/>
                  </a:cubicBezTo>
                  <a:lnTo>
                    <a:pt x="0" y="9988"/>
                  </a:lnTo>
                  <a:cubicBezTo>
                    <a:pt x="0" y="10501"/>
                    <a:pt x="416" y="10911"/>
                    <a:pt x="930" y="10918"/>
                  </a:cubicBezTo>
                  <a:lnTo>
                    <a:pt x="6964" y="10918"/>
                  </a:lnTo>
                  <a:cubicBezTo>
                    <a:pt x="7096" y="10918"/>
                    <a:pt x="7200" y="10814"/>
                    <a:pt x="7200" y="10682"/>
                  </a:cubicBezTo>
                  <a:lnTo>
                    <a:pt x="7200" y="8365"/>
                  </a:lnTo>
                  <a:cubicBezTo>
                    <a:pt x="7200" y="8109"/>
                    <a:pt x="6992" y="7900"/>
                    <a:pt x="6735" y="7900"/>
                  </a:cubicBezTo>
                  <a:lnTo>
                    <a:pt x="6264" y="7900"/>
                  </a:lnTo>
                  <a:cubicBezTo>
                    <a:pt x="6256" y="7900"/>
                    <a:pt x="6248" y="7900"/>
                    <a:pt x="6240" y="7900"/>
                  </a:cubicBezTo>
                  <a:cubicBezTo>
                    <a:pt x="6048" y="7900"/>
                    <a:pt x="5870" y="7983"/>
                    <a:pt x="5743" y="8129"/>
                  </a:cubicBezTo>
                  <a:cubicBezTo>
                    <a:pt x="5476" y="8452"/>
                    <a:pt x="5119" y="8597"/>
                    <a:pt x="4767" y="8597"/>
                  </a:cubicBezTo>
                  <a:cubicBezTo>
                    <a:pt x="4114" y="8597"/>
                    <a:pt x="3480" y="8100"/>
                    <a:pt x="3475" y="7325"/>
                  </a:cubicBezTo>
                  <a:cubicBezTo>
                    <a:pt x="3471" y="6545"/>
                    <a:pt x="4106" y="6041"/>
                    <a:pt x="4762" y="6041"/>
                  </a:cubicBezTo>
                  <a:cubicBezTo>
                    <a:pt x="5110" y="6041"/>
                    <a:pt x="5463" y="6182"/>
                    <a:pt x="5730" y="6499"/>
                  </a:cubicBezTo>
                  <a:cubicBezTo>
                    <a:pt x="5861" y="6652"/>
                    <a:pt x="6056" y="6742"/>
                    <a:pt x="6257" y="6742"/>
                  </a:cubicBezTo>
                  <a:lnTo>
                    <a:pt x="6728" y="6742"/>
                  </a:lnTo>
                  <a:cubicBezTo>
                    <a:pt x="6985" y="6742"/>
                    <a:pt x="7193" y="6534"/>
                    <a:pt x="7193" y="6277"/>
                  </a:cubicBezTo>
                  <a:lnTo>
                    <a:pt x="7193" y="3718"/>
                  </a:lnTo>
                  <a:lnTo>
                    <a:pt x="4641" y="3718"/>
                  </a:lnTo>
                  <a:cubicBezTo>
                    <a:pt x="4384" y="3718"/>
                    <a:pt x="4176" y="3510"/>
                    <a:pt x="4176" y="3253"/>
                  </a:cubicBezTo>
                  <a:lnTo>
                    <a:pt x="4176" y="2782"/>
                  </a:lnTo>
                  <a:cubicBezTo>
                    <a:pt x="4176" y="2580"/>
                    <a:pt x="4266" y="2386"/>
                    <a:pt x="4419" y="2254"/>
                  </a:cubicBezTo>
                  <a:cubicBezTo>
                    <a:pt x="5334" y="1491"/>
                    <a:pt x="4786" y="0"/>
                    <a:pt x="358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916;p46">
            <a:extLst>
              <a:ext uri="{FF2B5EF4-FFF2-40B4-BE49-F238E27FC236}">
                <a16:creationId xmlns:a16="http://schemas.microsoft.com/office/drawing/2014/main" id="{147AA116-E268-7E4C-A950-D8BCC365D6FF}"/>
              </a:ext>
            </a:extLst>
          </p:cNvPr>
          <p:cNvSpPr/>
          <p:nvPr/>
        </p:nvSpPr>
        <p:spPr>
          <a:xfrm rot="2506023">
            <a:off x="6195400" y="1308672"/>
            <a:ext cx="170284" cy="170284"/>
          </a:xfrm>
          <a:custGeom>
            <a:avLst/>
            <a:gdLst/>
            <a:ahLst/>
            <a:cxnLst/>
            <a:rect l="l" t="t" r="r" b="b"/>
            <a:pathLst>
              <a:path w="3861" h="3861" extrusionOk="0">
                <a:moveTo>
                  <a:pt x="1946" y="1"/>
                </a:moveTo>
                <a:cubicBezTo>
                  <a:pt x="851" y="1"/>
                  <a:pt x="0" y="852"/>
                  <a:pt x="0" y="1946"/>
                </a:cubicBezTo>
                <a:cubicBezTo>
                  <a:pt x="0" y="3010"/>
                  <a:pt x="851" y="3861"/>
                  <a:pt x="1946" y="3861"/>
                </a:cubicBezTo>
                <a:cubicBezTo>
                  <a:pt x="3010" y="3861"/>
                  <a:pt x="3861" y="3010"/>
                  <a:pt x="3861" y="1946"/>
                </a:cubicBezTo>
                <a:cubicBezTo>
                  <a:pt x="3861" y="852"/>
                  <a:pt x="3010" y="1"/>
                  <a:pt x="19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902;p46">
            <a:extLst>
              <a:ext uri="{FF2B5EF4-FFF2-40B4-BE49-F238E27FC236}">
                <a16:creationId xmlns:a16="http://schemas.microsoft.com/office/drawing/2014/main" id="{64EEB88B-B075-BF4D-AF6B-24CB58443BD0}"/>
              </a:ext>
            </a:extLst>
          </p:cNvPr>
          <p:cNvSpPr txBox="1">
            <a:spLocks/>
          </p:cNvSpPr>
          <p:nvPr/>
        </p:nvSpPr>
        <p:spPr>
          <a:xfrm>
            <a:off x="6118852" y="2038375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19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IN" dirty="0"/>
              <a:t>Natural Language</a:t>
            </a:r>
            <a:br>
              <a:rPr lang="en-IN" dirty="0"/>
            </a:br>
            <a:r>
              <a:rPr lang="en-IN" dirty="0"/>
              <a:t>Processing</a:t>
            </a:r>
          </a:p>
        </p:txBody>
      </p:sp>
      <p:sp>
        <p:nvSpPr>
          <p:cNvPr id="145" name="Google Shape;904;p46">
            <a:extLst>
              <a:ext uri="{FF2B5EF4-FFF2-40B4-BE49-F238E27FC236}">
                <a16:creationId xmlns:a16="http://schemas.microsoft.com/office/drawing/2014/main" id="{D07BF9C6-33BA-6641-B363-488116C0B7D1}"/>
              </a:ext>
            </a:extLst>
          </p:cNvPr>
          <p:cNvSpPr txBox="1">
            <a:spLocks/>
          </p:cNvSpPr>
          <p:nvPr/>
        </p:nvSpPr>
        <p:spPr>
          <a:xfrm>
            <a:off x="850777" y="4072710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14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sz="1900" dirty="0">
                <a:latin typeface="Fredoka One"/>
                <a:sym typeface="Fredoka One"/>
              </a:rPr>
              <a:t>Modelling</a:t>
            </a:r>
          </a:p>
        </p:txBody>
      </p:sp>
    </p:spTree>
    <p:extLst>
      <p:ext uri="{BB962C8B-B14F-4D97-AF65-F5344CB8AC3E}">
        <p14:creationId xmlns:p14="http://schemas.microsoft.com/office/powerpoint/2010/main" val="13723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3254093" y="3183149"/>
            <a:ext cx="359233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Project Backdrop</a:t>
            </a:r>
            <a:endParaRPr sz="2400" dirty="0"/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 idx="2"/>
          </p:nvPr>
        </p:nvSpPr>
        <p:spPr>
          <a:xfrm>
            <a:off x="2135099" y="215085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039" name="Google Shape;1039;p48"/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1040" name="Google Shape;1040;p48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8939;p71">
            <a:extLst>
              <a:ext uri="{FF2B5EF4-FFF2-40B4-BE49-F238E27FC236}">
                <a16:creationId xmlns:a16="http://schemas.microsoft.com/office/drawing/2014/main" id="{EADCC6BA-9EF0-A54D-8F0F-744EB8222B7B}"/>
              </a:ext>
            </a:extLst>
          </p:cNvPr>
          <p:cNvGrpSpPr/>
          <p:nvPr/>
        </p:nvGrpSpPr>
        <p:grpSpPr>
          <a:xfrm>
            <a:off x="4118849" y="1474632"/>
            <a:ext cx="1751255" cy="1899966"/>
            <a:chOff x="3095178" y="1502716"/>
            <a:chExt cx="334290" cy="362677"/>
          </a:xfrm>
        </p:grpSpPr>
        <p:sp>
          <p:nvSpPr>
            <p:cNvPr id="25" name="Google Shape;8940;p71">
              <a:extLst>
                <a:ext uri="{FF2B5EF4-FFF2-40B4-BE49-F238E27FC236}">
                  <a16:creationId xmlns:a16="http://schemas.microsoft.com/office/drawing/2014/main" id="{26178E9C-2051-0848-8BDC-8DB2E127542E}"/>
                </a:ext>
              </a:extLst>
            </p:cNvPr>
            <p:cNvSpPr/>
            <p:nvPr/>
          </p:nvSpPr>
          <p:spPr>
            <a:xfrm>
              <a:off x="3125351" y="1502716"/>
              <a:ext cx="304117" cy="304117"/>
            </a:xfrm>
            <a:custGeom>
              <a:avLst/>
              <a:gdLst/>
              <a:ahLst/>
              <a:cxnLst/>
              <a:rect l="l" t="t" r="r" b="b"/>
              <a:pathLst>
                <a:path w="11581" h="11581" extrusionOk="0">
                  <a:moveTo>
                    <a:pt x="5790" y="0"/>
                  </a:moveTo>
                  <a:cubicBezTo>
                    <a:pt x="2594" y="0"/>
                    <a:pt x="0" y="2594"/>
                    <a:pt x="0" y="5790"/>
                  </a:cubicBezTo>
                  <a:cubicBezTo>
                    <a:pt x="0" y="8987"/>
                    <a:pt x="2594" y="11580"/>
                    <a:pt x="5790" y="11580"/>
                  </a:cubicBezTo>
                  <a:cubicBezTo>
                    <a:pt x="8987" y="11580"/>
                    <a:pt x="11580" y="8987"/>
                    <a:pt x="11580" y="5790"/>
                  </a:cubicBezTo>
                  <a:cubicBezTo>
                    <a:pt x="11580" y="2594"/>
                    <a:pt x="8987" y="0"/>
                    <a:pt x="5790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941;p71">
              <a:extLst>
                <a:ext uri="{FF2B5EF4-FFF2-40B4-BE49-F238E27FC236}">
                  <a16:creationId xmlns:a16="http://schemas.microsoft.com/office/drawing/2014/main" id="{75F0160D-E4D4-4D44-BF04-12471123EF02}"/>
                </a:ext>
              </a:extLst>
            </p:cNvPr>
            <p:cNvSpPr/>
            <p:nvPr/>
          </p:nvSpPr>
          <p:spPr>
            <a:xfrm>
              <a:off x="3095178" y="1505973"/>
              <a:ext cx="289306" cy="300887"/>
            </a:xfrm>
            <a:custGeom>
              <a:avLst/>
              <a:gdLst/>
              <a:ahLst/>
              <a:cxnLst/>
              <a:rect l="l" t="t" r="r" b="b"/>
              <a:pathLst>
                <a:path w="11017" h="11458" extrusionOk="0">
                  <a:moveTo>
                    <a:pt x="5752" y="1"/>
                  </a:moveTo>
                  <a:cubicBezTo>
                    <a:pt x="1963" y="785"/>
                    <a:pt x="1" y="5006"/>
                    <a:pt x="1838" y="8413"/>
                  </a:cubicBezTo>
                  <a:cubicBezTo>
                    <a:pt x="2909" y="10399"/>
                    <a:pt x="4916" y="11458"/>
                    <a:pt x="6949" y="11458"/>
                  </a:cubicBezTo>
                  <a:cubicBezTo>
                    <a:pt x="8403" y="11458"/>
                    <a:pt x="9870" y="10915"/>
                    <a:pt x="11016" y="9781"/>
                  </a:cubicBezTo>
                  <a:lnTo>
                    <a:pt x="11016" y="9781"/>
                  </a:lnTo>
                  <a:cubicBezTo>
                    <a:pt x="10624" y="9858"/>
                    <a:pt x="10231" y="9896"/>
                    <a:pt x="9839" y="9896"/>
                  </a:cubicBezTo>
                  <a:cubicBezTo>
                    <a:pt x="7485" y="9896"/>
                    <a:pt x="5370" y="8480"/>
                    <a:pt x="4480" y="6317"/>
                  </a:cubicBezTo>
                  <a:cubicBezTo>
                    <a:pt x="3580" y="4145"/>
                    <a:pt x="4087" y="1647"/>
                    <a:pt x="575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942;p71">
              <a:extLst>
                <a:ext uri="{FF2B5EF4-FFF2-40B4-BE49-F238E27FC236}">
                  <a16:creationId xmlns:a16="http://schemas.microsoft.com/office/drawing/2014/main" id="{3778701A-CBE2-9648-AB1A-6D9C6820665E}"/>
                </a:ext>
              </a:extLst>
            </p:cNvPr>
            <p:cNvSpPr/>
            <p:nvPr/>
          </p:nvSpPr>
          <p:spPr>
            <a:xfrm>
              <a:off x="3125351" y="1503215"/>
              <a:ext cx="303854" cy="303356"/>
            </a:xfrm>
            <a:custGeom>
              <a:avLst/>
              <a:gdLst/>
              <a:ahLst/>
              <a:cxnLst/>
              <a:rect l="l" t="t" r="r" b="b"/>
              <a:pathLst>
                <a:path w="11571" h="11552" extrusionOk="0">
                  <a:moveTo>
                    <a:pt x="5570" y="2881"/>
                  </a:moveTo>
                  <a:lnTo>
                    <a:pt x="5570" y="5551"/>
                  </a:lnTo>
                  <a:lnTo>
                    <a:pt x="2230" y="5551"/>
                  </a:lnTo>
                  <a:cubicBezTo>
                    <a:pt x="2240" y="4642"/>
                    <a:pt x="2402" y="3733"/>
                    <a:pt x="2708" y="2881"/>
                  </a:cubicBezTo>
                  <a:close/>
                  <a:moveTo>
                    <a:pt x="8872" y="2881"/>
                  </a:moveTo>
                  <a:cubicBezTo>
                    <a:pt x="9168" y="3733"/>
                    <a:pt x="9331" y="4642"/>
                    <a:pt x="9350" y="5551"/>
                  </a:cubicBezTo>
                  <a:lnTo>
                    <a:pt x="6010" y="5551"/>
                  </a:lnTo>
                  <a:lnTo>
                    <a:pt x="6010" y="2881"/>
                  </a:lnTo>
                  <a:close/>
                  <a:moveTo>
                    <a:pt x="5560" y="5991"/>
                  </a:moveTo>
                  <a:lnTo>
                    <a:pt x="5560" y="8671"/>
                  </a:lnTo>
                  <a:lnTo>
                    <a:pt x="2708" y="8671"/>
                  </a:lnTo>
                  <a:cubicBezTo>
                    <a:pt x="2402" y="7810"/>
                    <a:pt x="2240" y="6901"/>
                    <a:pt x="2230" y="5991"/>
                  </a:cubicBezTo>
                  <a:close/>
                  <a:moveTo>
                    <a:pt x="9350" y="5991"/>
                  </a:moveTo>
                  <a:cubicBezTo>
                    <a:pt x="9331" y="6901"/>
                    <a:pt x="9168" y="7810"/>
                    <a:pt x="8872" y="8671"/>
                  </a:cubicBezTo>
                  <a:lnTo>
                    <a:pt x="8872" y="8661"/>
                  </a:lnTo>
                  <a:lnTo>
                    <a:pt x="6010" y="8661"/>
                  </a:lnTo>
                  <a:lnTo>
                    <a:pt x="6010" y="5991"/>
                  </a:lnTo>
                  <a:close/>
                  <a:moveTo>
                    <a:pt x="5570" y="0"/>
                  </a:moveTo>
                  <a:lnTo>
                    <a:pt x="5570" y="2431"/>
                  </a:lnTo>
                  <a:lnTo>
                    <a:pt x="2881" y="2431"/>
                  </a:lnTo>
                  <a:cubicBezTo>
                    <a:pt x="3484" y="1044"/>
                    <a:pt x="4460" y="106"/>
                    <a:pt x="5570" y="0"/>
                  </a:cubicBezTo>
                  <a:lnTo>
                    <a:pt x="5570" y="0"/>
                  </a:lnTo>
                  <a:cubicBezTo>
                    <a:pt x="4977" y="20"/>
                    <a:pt x="4402" y="125"/>
                    <a:pt x="3847" y="316"/>
                  </a:cubicBezTo>
                  <a:cubicBezTo>
                    <a:pt x="3264" y="823"/>
                    <a:pt x="2766" y="1551"/>
                    <a:pt x="2412" y="2431"/>
                  </a:cubicBezTo>
                  <a:lnTo>
                    <a:pt x="1062" y="2431"/>
                  </a:lnTo>
                  <a:cubicBezTo>
                    <a:pt x="957" y="2575"/>
                    <a:pt x="861" y="2718"/>
                    <a:pt x="775" y="2871"/>
                  </a:cubicBezTo>
                  <a:lnTo>
                    <a:pt x="2240" y="2871"/>
                  </a:lnTo>
                  <a:cubicBezTo>
                    <a:pt x="1952" y="3742"/>
                    <a:pt x="1799" y="4642"/>
                    <a:pt x="1780" y="5551"/>
                  </a:cubicBezTo>
                  <a:lnTo>
                    <a:pt x="0" y="5551"/>
                  </a:lnTo>
                  <a:lnTo>
                    <a:pt x="0" y="5771"/>
                  </a:lnTo>
                  <a:lnTo>
                    <a:pt x="0" y="5991"/>
                  </a:lnTo>
                  <a:lnTo>
                    <a:pt x="1780" y="5991"/>
                  </a:lnTo>
                  <a:cubicBezTo>
                    <a:pt x="1799" y="6901"/>
                    <a:pt x="1952" y="7800"/>
                    <a:pt x="2240" y="8661"/>
                  </a:cubicBezTo>
                  <a:lnTo>
                    <a:pt x="775" y="8661"/>
                  </a:lnTo>
                  <a:cubicBezTo>
                    <a:pt x="861" y="8815"/>
                    <a:pt x="957" y="8968"/>
                    <a:pt x="1062" y="9111"/>
                  </a:cubicBezTo>
                  <a:lnTo>
                    <a:pt x="2412" y="9111"/>
                  </a:lnTo>
                  <a:cubicBezTo>
                    <a:pt x="2766" y="9992"/>
                    <a:pt x="3264" y="10719"/>
                    <a:pt x="3847" y="11226"/>
                  </a:cubicBezTo>
                  <a:cubicBezTo>
                    <a:pt x="4398" y="11416"/>
                    <a:pt x="4968" y="11531"/>
                    <a:pt x="5556" y="11551"/>
                  </a:cubicBezTo>
                  <a:lnTo>
                    <a:pt x="5556" y="11551"/>
                  </a:lnTo>
                  <a:cubicBezTo>
                    <a:pt x="4457" y="11434"/>
                    <a:pt x="3483" y="10497"/>
                    <a:pt x="2881" y="9111"/>
                  </a:cubicBezTo>
                  <a:lnTo>
                    <a:pt x="5560" y="9111"/>
                  </a:lnTo>
                  <a:lnTo>
                    <a:pt x="5560" y="11551"/>
                  </a:lnTo>
                  <a:lnTo>
                    <a:pt x="5560" y="11551"/>
                  </a:lnTo>
                  <a:cubicBezTo>
                    <a:pt x="5559" y="11551"/>
                    <a:pt x="5557" y="11551"/>
                    <a:pt x="5556" y="11551"/>
                  </a:cubicBezTo>
                  <a:lnTo>
                    <a:pt x="5556" y="11551"/>
                  </a:lnTo>
                  <a:cubicBezTo>
                    <a:pt x="5557" y="11551"/>
                    <a:pt x="5559" y="11552"/>
                    <a:pt x="5560" y="11552"/>
                  </a:cubicBezTo>
                  <a:lnTo>
                    <a:pt x="5560" y="11551"/>
                  </a:lnTo>
                  <a:lnTo>
                    <a:pt x="5560" y="11551"/>
                  </a:lnTo>
                  <a:cubicBezTo>
                    <a:pt x="5564" y="11552"/>
                    <a:pt x="5567" y="11552"/>
                    <a:pt x="5570" y="11552"/>
                  </a:cubicBezTo>
                  <a:lnTo>
                    <a:pt x="6010" y="11552"/>
                  </a:lnTo>
                  <a:lnTo>
                    <a:pt x="6010" y="9111"/>
                  </a:lnTo>
                  <a:lnTo>
                    <a:pt x="8690" y="9111"/>
                  </a:lnTo>
                  <a:cubicBezTo>
                    <a:pt x="8087" y="10499"/>
                    <a:pt x="7120" y="11437"/>
                    <a:pt x="6010" y="11552"/>
                  </a:cubicBezTo>
                  <a:cubicBezTo>
                    <a:pt x="6594" y="11533"/>
                    <a:pt x="7178" y="11418"/>
                    <a:pt x="7733" y="11226"/>
                  </a:cubicBezTo>
                  <a:cubicBezTo>
                    <a:pt x="8317" y="10719"/>
                    <a:pt x="8805" y="9992"/>
                    <a:pt x="9168" y="9111"/>
                  </a:cubicBezTo>
                  <a:lnTo>
                    <a:pt x="10518" y="9111"/>
                  </a:lnTo>
                  <a:cubicBezTo>
                    <a:pt x="10614" y="8968"/>
                    <a:pt x="10709" y="8824"/>
                    <a:pt x="10805" y="8671"/>
                  </a:cubicBezTo>
                  <a:lnTo>
                    <a:pt x="9341" y="8671"/>
                  </a:lnTo>
                  <a:cubicBezTo>
                    <a:pt x="9618" y="7800"/>
                    <a:pt x="9771" y="6901"/>
                    <a:pt x="9790" y="5991"/>
                  </a:cubicBezTo>
                  <a:lnTo>
                    <a:pt x="11571" y="5991"/>
                  </a:lnTo>
                  <a:lnTo>
                    <a:pt x="11571" y="5771"/>
                  </a:lnTo>
                  <a:lnTo>
                    <a:pt x="11571" y="5551"/>
                  </a:lnTo>
                  <a:lnTo>
                    <a:pt x="9790" y="5551"/>
                  </a:lnTo>
                  <a:cubicBezTo>
                    <a:pt x="9771" y="4642"/>
                    <a:pt x="9618" y="3742"/>
                    <a:pt x="9341" y="2881"/>
                  </a:cubicBezTo>
                  <a:lnTo>
                    <a:pt x="10805" y="2881"/>
                  </a:lnTo>
                  <a:cubicBezTo>
                    <a:pt x="10709" y="2728"/>
                    <a:pt x="10614" y="2575"/>
                    <a:pt x="10518" y="2431"/>
                  </a:cubicBezTo>
                  <a:lnTo>
                    <a:pt x="9168" y="2431"/>
                  </a:lnTo>
                  <a:cubicBezTo>
                    <a:pt x="8805" y="1551"/>
                    <a:pt x="8317" y="823"/>
                    <a:pt x="7733" y="316"/>
                  </a:cubicBezTo>
                  <a:cubicBezTo>
                    <a:pt x="7178" y="125"/>
                    <a:pt x="6594" y="10"/>
                    <a:pt x="6010" y="0"/>
                  </a:cubicBezTo>
                  <a:lnTo>
                    <a:pt x="6010" y="0"/>
                  </a:lnTo>
                  <a:cubicBezTo>
                    <a:pt x="7120" y="106"/>
                    <a:pt x="8087" y="1044"/>
                    <a:pt x="8699" y="2431"/>
                  </a:cubicBezTo>
                  <a:lnTo>
                    <a:pt x="6010" y="2431"/>
                  </a:lnTo>
                  <a:lnTo>
                    <a:pt x="6010" y="0"/>
                  </a:ln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943;p71">
              <a:extLst>
                <a:ext uri="{FF2B5EF4-FFF2-40B4-BE49-F238E27FC236}">
                  <a16:creationId xmlns:a16="http://schemas.microsoft.com/office/drawing/2014/main" id="{DD38F682-4384-394A-A41D-17564DA5DACD}"/>
                </a:ext>
              </a:extLst>
            </p:cNvPr>
            <p:cNvSpPr/>
            <p:nvPr/>
          </p:nvSpPr>
          <p:spPr>
            <a:xfrm>
              <a:off x="3125351" y="1505973"/>
              <a:ext cx="229224" cy="300598"/>
            </a:xfrm>
            <a:custGeom>
              <a:avLst/>
              <a:gdLst/>
              <a:ahLst/>
              <a:cxnLst/>
              <a:rect l="l" t="t" r="r" b="b"/>
              <a:pathLst>
                <a:path w="8729" h="11447" extrusionOk="0">
                  <a:moveTo>
                    <a:pt x="4594" y="1"/>
                  </a:moveTo>
                  <a:lnTo>
                    <a:pt x="4594" y="1"/>
                  </a:lnTo>
                  <a:cubicBezTo>
                    <a:pt x="4345" y="58"/>
                    <a:pt x="4096" y="125"/>
                    <a:pt x="3847" y="211"/>
                  </a:cubicBezTo>
                  <a:cubicBezTo>
                    <a:pt x="3264" y="718"/>
                    <a:pt x="2766" y="1446"/>
                    <a:pt x="2412" y="2326"/>
                  </a:cubicBezTo>
                  <a:lnTo>
                    <a:pt x="1062" y="2326"/>
                  </a:lnTo>
                  <a:cubicBezTo>
                    <a:pt x="957" y="2470"/>
                    <a:pt x="861" y="2613"/>
                    <a:pt x="775" y="2766"/>
                  </a:cubicBezTo>
                  <a:lnTo>
                    <a:pt x="2240" y="2766"/>
                  </a:lnTo>
                  <a:cubicBezTo>
                    <a:pt x="1952" y="3637"/>
                    <a:pt x="1799" y="4537"/>
                    <a:pt x="1780" y="5446"/>
                  </a:cubicBezTo>
                  <a:lnTo>
                    <a:pt x="0" y="5446"/>
                  </a:lnTo>
                  <a:lnTo>
                    <a:pt x="0" y="5666"/>
                  </a:lnTo>
                  <a:lnTo>
                    <a:pt x="0" y="5886"/>
                  </a:lnTo>
                  <a:lnTo>
                    <a:pt x="1780" y="5886"/>
                  </a:lnTo>
                  <a:cubicBezTo>
                    <a:pt x="1799" y="6796"/>
                    <a:pt x="1952" y="7695"/>
                    <a:pt x="2240" y="8556"/>
                  </a:cubicBezTo>
                  <a:lnTo>
                    <a:pt x="775" y="8556"/>
                  </a:lnTo>
                  <a:cubicBezTo>
                    <a:pt x="861" y="8710"/>
                    <a:pt x="957" y="8863"/>
                    <a:pt x="1062" y="9006"/>
                  </a:cubicBezTo>
                  <a:lnTo>
                    <a:pt x="2412" y="9006"/>
                  </a:lnTo>
                  <a:cubicBezTo>
                    <a:pt x="2766" y="9887"/>
                    <a:pt x="3264" y="10614"/>
                    <a:pt x="3847" y="11121"/>
                  </a:cubicBezTo>
                  <a:cubicBezTo>
                    <a:pt x="4402" y="11313"/>
                    <a:pt x="4977" y="11428"/>
                    <a:pt x="5570" y="11447"/>
                  </a:cubicBezTo>
                  <a:cubicBezTo>
                    <a:pt x="4460" y="11332"/>
                    <a:pt x="3484" y="10394"/>
                    <a:pt x="2881" y="9006"/>
                  </a:cubicBezTo>
                  <a:lnTo>
                    <a:pt x="5570" y="9006"/>
                  </a:lnTo>
                  <a:lnTo>
                    <a:pt x="5570" y="11447"/>
                  </a:lnTo>
                  <a:lnTo>
                    <a:pt x="6010" y="11447"/>
                  </a:lnTo>
                  <a:lnTo>
                    <a:pt x="6010" y="9246"/>
                  </a:lnTo>
                  <a:cubicBezTo>
                    <a:pt x="5647" y="9054"/>
                    <a:pt x="5302" y="8824"/>
                    <a:pt x="4986" y="8566"/>
                  </a:cubicBezTo>
                  <a:lnTo>
                    <a:pt x="2708" y="8566"/>
                  </a:lnTo>
                  <a:cubicBezTo>
                    <a:pt x="2402" y="7705"/>
                    <a:pt x="2240" y="6805"/>
                    <a:pt x="2230" y="5886"/>
                  </a:cubicBezTo>
                  <a:lnTo>
                    <a:pt x="3168" y="5886"/>
                  </a:lnTo>
                  <a:cubicBezTo>
                    <a:pt x="3120" y="5743"/>
                    <a:pt x="3082" y="5599"/>
                    <a:pt x="3053" y="5446"/>
                  </a:cubicBezTo>
                  <a:lnTo>
                    <a:pt x="2230" y="5446"/>
                  </a:lnTo>
                  <a:cubicBezTo>
                    <a:pt x="2240" y="4537"/>
                    <a:pt x="2402" y="3628"/>
                    <a:pt x="2708" y="2776"/>
                  </a:cubicBezTo>
                  <a:lnTo>
                    <a:pt x="3053" y="2776"/>
                  </a:lnTo>
                  <a:cubicBezTo>
                    <a:pt x="3082" y="2623"/>
                    <a:pt x="3130" y="2470"/>
                    <a:pt x="3168" y="2326"/>
                  </a:cubicBezTo>
                  <a:lnTo>
                    <a:pt x="2881" y="2326"/>
                  </a:lnTo>
                  <a:cubicBezTo>
                    <a:pt x="3149" y="1666"/>
                    <a:pt x="3570" y="1063"/>
                    <a:pt x="4096" y="575"/>
                  </a:cubicBezTo>
                  <a:cubicBezTo>
                    <a:pt x="4249" y="374"/>
                    <a:pt x="4422" y="183"/>
                    <a:pt x="4594" y="1"/>
                  </a:cubicBezTo>
                  <a:close/>
                  <a:moveTo>
                    <a:pt x="8231" y="9877"/>
                  </a:moveTo>
                  <a:cubicBezTo>
                    <a:pt x="7647" y="10777"/>
                    <a:pt x="6872" y="11361"/>
                    <a:pt x="6010" y="11447"/>
                  </a:cubicBezTo>
                  <a:cubicBezTo>
                    <a:pt x="6594" y="11428"/>
                    <a:pt x="7178" y="11313"/>
                    <a:pt x="7733" y="11121"/>
                  </a:cubicBezTo>
                  <a:cubicBezTo>
                    <a:pt x="8125" y="10767"/>
                    <a:pt x="8460" y="10356"/>
                    <a:pt x="8728" y="9896"/>
                  </a:cubicBezTo>
                  <a:lnTo>
                    <a:pt x="8690" y="9896"/>
                  </a:lnTo>
                  <a:cubicBezTo>
                    <a:pt x="8537" y="9896"/>
                    <a:pt x="8384" y="9887"/>
                    <a:pt x="8231" y="9877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944;p71">
              <a:extLst>
                <a:ext uri="{FF2B5EF4-FFF2-40B4-BE49-F238E27FC236}">
                  <a16:creationId xmlns:a16="http://schemas.microsoft.com/office/drawing/2014/main" id="{26625F1E-AAFE-0046-8A1F-D4CD00CF3F54}"/>
                </a:ext>
              </a:extLst>
            </p:cNvPr>
            <p:cNvSpPr/>
            <p:nvPr/>
          </p:nvSpPr>
          <p:spPr>
            <a:xfrm>
              <a:off x="3177871" y="1795253"/>
              <a:ext cx="198814" cy="70140"/>
            </a:xfrm>
            <a:custGeom>
              <a:avLst/>
              <a:gdLst/>
              <a:ahLst/>
              <a:cxnLst/>
              <a:rect l="l" t="t" r="r" b="b"/>
              <a:pathLst>
                <a:path w="7571" h="2671" extrusionOk="0">
                  <a:moveTo>
                    <a:pt x="2450" y="0"/>
                  </a:moveTo>
                  <a:lnTo>
                    <a:pt x="584" y="670"/>
                  </a:lnTo>
                  <a:cubicBezTo>
                    <a:pt x="230" y="804"/>
                    <a:pt x="0" y="1139"/>
                    <a:pt x="0" y="1512"/>
                  </a:cubicBezTo>
                  <a:lnTo>
                    <a:pt x="0" y="2450"/>
                  </a:lnTo>
                  <a:cubicBezTo>
                    <a:pt x="0" y="2574"/>
                    <a:pt x="96" y="2670"/>
                    <a:pt x="230" y="2670"/>
                  </a:cubicBezTo>
                  <a:lnTo>
                    <a:pt x="7350" y="2670"/>
                  </a:lnTo>
                  <a:cubicBezTo>
                    <a:pt x="7475" y="2670"/>
                    <a:pt x="7570" y="2565"/>
                    <a:pt x="7570" y="2450"/>
                  </a:cubicBezTo>
                  <a:lnTo>
                    <a:pt x="7570" y="1512"/>
                  </a:lnTo>
                  <a:cubicBezTo>
                    <a:pt x="7570" y="1139"/>
                    <a:pt x="7341" y="804"/>
                    <a:pt x="6987" y="670"/>
                  </a:cubicBezTo>
                  <a:lnTo>
                    <a:pt x="5120" y="0"/>
                  </a:lnTo>
                  <a:lnTo>
                    <a:pt x="3790" y="450"/>
                  </a:lnTo>
                  <a:lnTo>
                    <a:pt x="245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945;p71">
              <a:extLst>
                <a:ext uri="{FF2B5EF4-FFF2-40B4-BE49-F238E27FC236}">
                  <a16:creationId xmlns:a16="http://schemas.microsoft.com/office/drawing/2014/main" id="{74DBAD9B-9ED6-2249-AC3A-48E0D2AFD516}"/>
                </a:ext>
              </a:extLst>
            </p:cNvPr>
            <p:cNvSpPr/>
            <p:nvPr/>
          </p:nvSpPr>
          <p:spPr>
            <a:xfrm>
              <a:off x="3265580" y="1818624"/>
              <a:ext cx="23398" cy="46769"/>
            </a:xfrm>
            <a:custGeom>
              <a:avLst/>
              <a:gdLst/>
              <a:ahLst/>
              <a:cxnLst/>
              <a:rect l="l" t="t" r="r" b="b"/>
              <a:pathLst>
                <a:path w="891" h="1781" extrusionOk="0">
                  <a:moveTo>
                    <a:pt x="211" y="0"/>
                  </a:moveTo>
                  <a:lnTo>
                    <a:pt x="0" y="1780"/>
                  </a:lnTo>
                  <a:lnTo>
                    <a:pt x="890" y="1780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946;p71">
              <a:extLst>
                <a:ext uri="{FF2B5EF4-FFF2-40B4-BE49-F238E27FC236}">
                  <a16:creationId xmlns:a16="http://schemas.microsoft.com/office/drawing/2014/main" id="{05750923-1159-BD4A-B02F-68B3B8806ADA}"/>
                </a:ext>
              </a:extLst>
            </p:cNvPr>
            <p:cNvSpPr/>
            <p:nvPr/>
          </p:nvSpPr>
          <p:spPr>
            <a:xfrm>
              <a:off x="3267076" y="1806807"/>
              <a:ext cx="20378" cy="19879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1" y="0"/>
                  </a:moveTo>
                  <a:lnTo>
                    <a:pt x="1" y="603"/>
                  </a:lnTo>
                  <a:cubicBezTo>
                    <a:pt x="1" y="689"/>
                    <a:pt x="68" y="756"/>
                    <a:pt x="154" y="756"/>
                  </a:cubicBezTo>
                  <a:lnTo>
                    <a:pt x="623" y="756"/>
                  </a:lnTo>
                  <a:cubicBezTo>
                    <a:pt x="709" y="756"/>
                    <a:pt x="776" y="689"/>
                    <a:pt x="776" y="603"/>
                  </a:cubicBezTo>
                  <a:lnTo>
                    <a:pt x="776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947;p71">
              <a:extLst>
                <a:ext uri="{FF2B5EF4-FFF2-40B4-BE49-F238E27FC236}">
                  <a16:creationId xmlns:a16="http://schemas.microsoft.com/office/drawing/2014/main" id="{7301C048-FBEE-0644-B7A7-7937FF056AD1}"/>
                </a:ext>
              </a:extLst>
            </p:cNvPr>
            <p:cNvSpPr/>
            <p:nvPr/>
          </p:nvSpPr>
          <p:spPr>
            <a:xfrm>
              <a:off x="3341734" y="1818861"/>
              <a:ext cx="34952" cy="46533"/>
            </a:xfrm>
            <a:custGeom>
              <a:avLst/>
              <a:gdLst/>
              <a:ahLst/>
              <a:cxnLst/>
              <a:rect l="l" t="t" r="r" b="b"/>
              <a:pathLst>
                <a:path w="1331" h="1772" extrusionOk="0">
                  <a:moveTo>
                    <a:pt x="1091" y="1"/>
                  </a:moveTo>
                  <a:lnTo>
                    <a:pt x="258" y="843"/>
                  </a:lnTo>
                  <a:cubicBezTo>
                    <a:pt x="86" y="1006"/>
                    <a:pt x="0" y="1235"/>
                    <a:pt x="0" y="1474"/>
                  </a:cubicBezTo>
                  <a:lnTo>
                    <a:pt x="0" y="1771"/>
                  </a:lnTo>
                  <a:lnTo>
                    <a:pt x="1110" y="1771"/>
                  </a:lnTo>
                  <a:cubicBezTo>
                    <a:pt x="1235" y="1771"/>
                    <a:pt x="1330" y="1666"/>
                    <a:pt x="1330" y="1551"/>
                  </a:cubicBezTo>
                  <a:lnTo>
                    <a:pt x="1330" y="613"/>
                  </a:lnTo>
                  <a:cubicBezTo>
                    <a:pt x="1330" y="383"/>
                    <a:pt x="1244" y="173"/>
                    <a:pt x="1091" y="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948;p71">
              <a:extLst>
                <a:ext uri="{FF2B5EF4-FFF2-40B4-BE49-F238E27FC236}">
                  <a16:creationId xmlns:a16="http://schemas.microsoft.com/office/drawing/2014/main" id="{16D49FA9-7FB6-644D-8A41-0ECE27ACF456}"/>
                </a:ext>
              </a:extLst>
            </p:cNvPr>
            <p:cNvSpPr/>
            <p:nvPr/>
          </p:nvSpPr>
          <p:spPr>
            <a:xfrm>
              <a:off x="3213060" y="1614033"/>
              <a:ext cx="128700" cy="93538"/>
            </a:xfrm>
            <a:custGeom>
              <a:avLst/>
              <a:gdLst/>
              <a:ahLst/>
              <a:cxnLst/>
              <a:rect l="l" t="t" r="r" b="b"/>
              <a:pathLst>
                <a:path w="4901" h="3562" extrusionOk="0">
                  <a:moveTo>
                    <a:pt x="1763" y="1"/>
                  </a:moveTo>
                  <a:cubicBezTo>
                    <a:pt x="785" y="1"/>
                    <a:pt x="0" y="801"/>
                    <a:pt x="0" y="1771"/>
                  </a:cubicBezTo>
                  <a:lnTo>
                    <a:pt x="0" y="2307"/>
                  </a:lnTo>
                  <a:cubicBezTo>
                    <a:pt x="0" y="2547"/>
                    <a:pt x="38" y="2786"/>
                    <a:pt x="115" y="3006"/>
                  </a:cubicBezTo>
                  <a:lnTo>
                    <a:pt x="192" y="3236"/>
                  </a:lnTo>
                  <a:cubicBezTo>
                    <a:pt x="211" y="3303"/>
                    <a:pt x="230" y="3370"/>
                    <a:pt x="230" y="3446"/>
                  </a:cubicBezTo>
                  <a:lnTo>
                    <a:pt x="230" y="3561"/>
                  </a:lnTo>
                  <a:lnTo>
                    <a:pt x="4680" y="3561"/>
                  </a:lnTo>
                  <a:lnTo>
                    <a:pt x="4680" y="3446"/>
                  </a:lnTo>
                  <a:cubicBezTo>
                    <a:pt x="4680" y="3370"/>
                    <a:pt x="4690" y="3303"/>
                    <a:pt x="4709" y="3236"/>
                  </a:cubicBezTo>
                  <a:lnTo>
                    <a:pt x="4785" y="3006"/>
                  </a:lnTo>
                  <a:cubicBezTo>
                    <a:pt x="4862" y="2786"/>
                    <a:pt x="4900" y="2547"/>
                    <a:pt x="4900" y="2307"/>
                  </a:cubicBezTo>
                  <a:lnTo>
                    <a:pt x="4900" y="441"/>
                  </a:lnTo>
                  <a:cubicBezTo>
                    <a:pt x="4900" y="192"/>
                    <a:pt x="4699" y="1"/>
                    <a:pt x="4450" y="1"/>
                  </a:cubicBezTo>
                  <a:lnTo>
                    <a:pt x="1780" y="1"/>
                  </a:lnTo>
                  <a:cubicBezTo>
                    <a:pt x="1774" y="1"/>
                    <a:pt x="1769" y="1"/>
                    <a:pt x="1763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949;p71">
              <a:extLst>
                <a:ext uri="{FF2B5EF4-FFF2-40B4-BE49-F238E27FC236}">
                  <a16:creationId xmlns:a16="http://schemas.microsoft.com/office/drawing/2014/main" id="{2BA07DAA-BDB6-DC46-99F2-B59F2CBFEB08}"/>
                </a:ext>
              </a:extLst>
            </p:cNvPr>
            <p:cNvSpPr/>
            <p:nvPr/>
          </p:nvSpPr>
          <p:spPr>
            <a:xfrm>
              <a:off x="3242208" y="1614033"/>
              <a:ext cx="99552" cy="93276"/>
            </a:xfrm>
            <a:custGeom>
              <a:avLst/>
              <a:gdLst/>
              <a:ahLst/>
              <a:cxnLst/>
              <a:rect l="l" t="t" r="r" b="b"/>
              <a:pathLst>
                <a:path w="3791" h="3552" extrusionOk="0">
                  <a:moveTo>
                    <a:pt x="892" y="1"/>
                  </a:moveTo>
                  <a:cubicBezTo>
                    <a:pt x="402" y="1"/>
                    <a:pt x="0" y="409"/>
                    <a:pt x="0" y="901"/>
                  </a:cubicBezTo>
                  <a:cubicBezTo>
                    <a:pt x="0" y="1398"/>
                    <a:pt x="402" y="1800"/>
                    <a:pt x="909" y="1800"/>
                  </a:cubicBezTo>
                  <a:lnTo>
                    <a:pt x="1024" y="1800"/>
                  </a:lnTo>
                  <a:lnTo>
                    <a:pt x="1091" y="3551"/>
                  </a:lnTo>
                  <a:lnTo>
                    <a:pt x="3570" y="3551"/>
                  </a:lnTo>
                  <a:lnTo>
                    <a:pt x="3570" y="3437"/>
                  </a:lnTo>
                  <a:cubicBezTo>
                    <a:pt x="3570" y="3360"/>
                    <a:pt x="3580" y="3293"/>
                    <a:pt x="3599" y="3217"/>
                  </a:cubicBezTo>
                  <a:lnTo>
                    <a:pt x="3675" y="2996"/>
                  </a:lnTo>
                  <a:cubicBezTo>
                    <a:pt x="3752" y="2767"/>
                    <a:pt x="3790" y="2537"/>
                    <a:pt x="3790" y="2298"/>
                  </a:cubicBezTo>
                  <a:lnTo>
                    <a:pt x="3790" y="441"/>
                  </a:lnTo>
                  <a:cubicBezTo>
                    <a:pt x="3790" y="192"/>
                    <a:pt x="3599" y="1"/>
                    <a:pt x="3350" y="1"/>
                  </a:cubicBezTo>
                  <a:lnTo>
                    <a:pt x="909" y="1"/>
                  </a:lnTo>
                  <a:cubicBezTo>
                    <a:pt x="904" y="1"/>
                    <a:pt x="898" y="1"/>
                    <a:pt x="892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950;p71">
              <a:extLst>
                <a:ext uri="{FF2B5EF4-FFF2-40B4-BE49-F238E27FC236}">
                  <a16:creationId xmlns:a16="http://schemas.microsoft.com/office/drawing/2014/main" id="{A4AC98FC-D5D5-FD41-8CF1-0A534C3AC76D}"/>
                </a:ext>
              </a:extLst>
            </p:cNvPr>
            <p:cNvSpPr/>
            <p:nvPr/>
          </p:nvSpPr>
          <p:spPr>
            <a:xfrm>
              <a:off x="3242208" y="1754287"/>
              <a:ext cx="70140" cy="52546"/>
            </a:xfrm>
            <a:custGeom>
              <a:avLst/>
              <a:gdLst/>
              <a:ahLst/>
              <a:cxnLst/>
              <a:rect l="l" t="t" r="r" b="b"/>
              <a:pathLst>
                <a:path w="2671" h="2001" extrusionOk="0">
                  <a:moveTo>
                    <a:pt x="0" y="0"/>
                  </a:moveTo>
                  <a:lnTo>
                    <a:pt x="0" y="2000"/>
                  </a:lnTo>
                  <a:lnTo>
                    <a:pt x="2670" y="2000"/>
                  </a:lnTo>
                  <a:lnTo>
                    <a:pt x="2670" y="0"/>
                  </a:ln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951;p71">
              <a:extLst>
                <a:ext uri="{FF2B5EF4-FFF2-40B4-BE49-F238E27FC236}">
                  <a16:creationId xmlns:a16="http://schemas.microsoft.com/office/drawing/2014/main" id="{E6EC0C4A-1085-A241-9487-515B371E9716}"/>
                </a:ext>
              </a:extLst>
            </p:cNvPr>
            <p:cNvSpPr/>
            <p:nvPr/>
          </p:nvSpPr>
          <p:spPr>
            <a:xfrm>
              <a:off x="3242208" y="1754287"/>
              <a:ext cx="70140" cy="29044"/>
            </a:xfrm>
            <a:custGeom>
              <a:avLst/>
              <a:gdLst/>
              <a:ahLst/>
              <a:cxnLst/>
              <a:rect l="l" t="t" r="r" b="b"/>
              <a:pathLst>
                <a:path w="2671" h="1106" extrusionOk="0">
                  <a:moveTo>
                    <a:pt x="0" y="0"/>
                  </a:moveTo>
                  <a:lnTo>
                    <a:pt x="0" y="747"/>
                  </a:lnTo>
                  <a:cubicBezTo>
                    <a:pt x="412" y="986"/>
                    <a:pt x="874" y="1105"/>
                    <a:pt x="1335" y="1105"/>
                  </a:cubicBezTo>
                  <a:cubicBezTo>
                    <a:pt x="1797" y="1105"/>
                    <a:pt x="2259" y="986"/>
                    <a:pt x="2670" y="747"/>
                  </a:cubicBezTo>
                  <a:lnTo>
                    <a:pt x="2670" y="0"/>
                  </a:lnTo>
                  <a:close/>
                </a:path>
              </a:pathLst>
            </a:custGeom>
            <a:solidFill>
              <a:srgbClr val="99A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952;p71">
              <a:extLst>
                <a:ext uri="{FF2B5EF4-FFF2-40B4-BE49-F238E27FC236}">
                  <a16:creationId xmlns:a16="http://schemas.microsoft.com/office/drawing/2014/main" id="{CC1F612A-2486-254A-A0D8-355B66D8D176}"/>
                </a:ext>
              </a:extLst>
            </p:cNvPr>
            <p:cNvSpPr/>
            <p:nvPr/>
          </p:nvSpPr>
          <p:spPr>
            <a:xfrm>
              <a:off x="3230654" y="1785379"/>
              <a:ext cx="46769" cy="41780"/>
            </a:xfrm>
            <a:custGeom>
              <a:avLst/>
              <a:gdLst/>
              <a:ahLst/>
              <a:cxnLst/>
              <a:rect l="l" t="t" r="r" b="b"/>
              <a:pathLst>
                <a:path w="1781" h="1591" extrusionOk="0">
                  <a:moveTo>
                    <a:pt x="395" y="1"/>
                  </a:moveTo>
                  <a:cubicBezTo>
                    <a:pt x="311" y="1"/>
                    <a:pt x="231" y="48"/>
                    <a:pt x="191" y="127"/>
                  </a:cubicBezTo>
                  <a:lnTo>
                    <a:pt x="0" y="539"/>
                  </a:lnTo>
                  <a:lnTo>
                    <a:pt x="737" y="1505"/>
                  </a:lnTo>
                  <a:cubicBezTo>
                    <a:pt x="778" y="1562"/>
                    <a:pt x="844" y="1591"/>
                    <a:pt x="909" y="1591"/>
                  </a:cubicBezTo>
                  <a:cubicBezTo>
                    <a:pt x="966" y="1591"/>
                    <a:pt x="1022" y="1569"/>
                    <a:pt x="1062" y="1524"/>
                  </a:cubicBezTo>
                  <a:lnTo>
                    <a:pt x="1780" y="816"/>
                  </a:lnTo>
                  <a:lnTo>
                    <a:pt x="507" y="32"/>
                  </a:lnTo>
                  <a:cubicBezTo>
                    <a:pt x="471" y="11"/>
                    <a:pt x="433" y="1"/>
                    <a:pt x="395" y="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953;p71">
              <a:extLst>
                <a:ext uri="{FF2B5EF4-FFF2-40B4-BE49-F238E27FC236}">
                  <a16:creationId xmlns:a16="http://schemas.microsoft.com/office/drawing/2014/main" id="{48EAD26C-E8F8-6B43-B0B6-3CCD0E7B4ADF}"/>
                </a:ext>
              </a:extLst>
            </p:cNvPr>
            <p:cNvSpPr/>
            <p:nvPr/>
          </p:nvSpPr>
          <p:spPr>
            <a:xfrm>
              <a:off x="3277397" y="1785379"/>
              <a:ext cx="46769" cy="41780"/>
            </a:xfrm>
            <a:custGeom>
              <a:avLst/>
              <a:gdLst/>
              <a:ahLst/>
              <a:cxnLst/>
              <a:rect l="l" t="t" r="r" b="b"/>
              <a:pathLst>
                <a:path w="1781" h="1591" extrusionOk="0">
                  <a:moveTo>
                    <a:pt x="1381" y="1"/>
                  </a:moveTo>
                  <a:cubicBezTo>
                    <a:pt x="1343" y="1"/>
                    <a:pt x="1306" y="11"/>
                    <a:pt x="1273" y="32"/>
                  </a:cubicBezTo>
                  <a:lnTo>
                    <a:pt x="0" y="816"/>
                  </a:lnTo>
                  <a:lnTo>
                    <a:pt x="708" y="1524"/>
                  </a:lnTo>
                  <a:cubicBezTo>
                    <a:pt x="753" y="1569"/>
                    <a:pt x="810" y="1591"/>
                    <a:pt x="866" y="1591"/>
                  </a:cubicBezTo>
                  <a:cubicBezTo>
                    <a:pt x="932" y="1591"/>
                    <a:pt x="997" y="1562"/>
                    <a:pt x="1043" y="1505"/>
                  </a:cubicBezTo>
                  <a:lnTo>
                    <a:pt x="1780" y="539"/>
                  </a:lnTo>
                  <a:lnTo>
                    <a:pt x="1589" y="127"/>
                  </a:lnTo>
                  <a:cubicBezTo>
                    <a:pt x="1549" y="48"/>
                    <a:pt x="1464" y="1"/>
                    <a:pt x="1381" y="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954;p71">
              <a:extLst>
                <a:ext uri="{FF2B5EF4-FFF2-40B4-BE49-F238E27FC236}">
                  <a16:creationId xmlns:a16="http://schemas.microsoft.com/office/drawing/2014/main" id="{593A0082-EC6B-384E-9E39-9FA15777F181}"/>
                </a:ext>
              </a:extLst>
            </p:cNvPr>
            <p:cNvSpPr/>
            <p:nvPr/>
          </p:nvSpPr>
          <p:spPr>
            <a:xfrm>
              <a:off x="3218837" y="1661327"/>
              <a:ext cx="116883" cy="110318"/>
            </a:xfrm>
            <a:custGeom>
              <a:avLst/>
              <a:gdLst/>
              <a:ahLst/>
              <a:cxnLst/>
              <a:rect l="l" t="t" r="r" b="b"/>
              <a:pathLst>
                <a:path w="4451" h="4201" extrusionOk="0">
                  <a:moveTo>
                    <a:pt x="1938" y="1"/>
                  </a:moveTo>
                  <a:cubicBezTo>
                    <a:pt x="1362" y="1"/>
                    <a:pt x="862" y="98"/>
                    <a:pt x="613" y="152"/>
                  </a:cubicBezTo>
                  <a:cubicBezTo>
                    <a:pt x="517" y="171"/>
                    <a:pt x="440" y="267"/>
                    <a:pt x="450" y="372"/>
                  </a:cubicBezTo>
                  <a:lnTo>
                    <a:pt x="450" y="899"/>
                  </a:lnTo>
                  <a:cubicBezTo>
                    <a:pt x="440" y="1023"/>
                    <a:pt x="402" y="1138"/>
                    <a:pt x="316" y="1215"/>
                  </a:cubicBezTo>
                  <a:lnTo>
                    <a:pt x="134" y="1406"/>
                  </a:lnTo>
                  <a:cubicBezTo>
                    <a:pt x="48" y="1482"/>
                    <a:pt x="0" y="1597"/>
                    <a:pt x="0" y="1722"/>
                  </a:cubicBezTo>
                  <a:lnTo>
                    <a:pt x="0" y="1980"/>
                  </a:lnTo>
                  <a:cubicBezTo>
                    <a:pt x="0" y="3205"/>
                    <a:pt x="996" y="4200"/>
                    <a:pt x="2230" y="4200"/>
                  </a:cubicBezTo>
                  <a:cubicBezTo>
                    <a:pt x="3455" y="4200"/>
                    <a:pt x="4450" y="3205"/>
                    <a:pt x="4450" y="1980"/>
                  </a:cubicBezTo>
                  <a:lnTo>
                    <a:pt x="4450" y="1722"/>
                  </a:lnTo>
                  <a:cubicBezTo>
                    <a:pt x="4450" y="1597"/>
                    <a:pt x="4403" y="1482"/>
                    <a:pt x="4326" y="1406"/>
                  </a:cubicBezTo>
                  <a:lnTo>
                    <a:pt x="4144" y="1215"/>
                  </a:lnTo>
                  <a:cubicBezTo>
                    <a:pt x="4058" y="1138"/>
                    <a:pt x="4010" y="1023"/>
                    <a:pt x="4010" y="908"/>
                  </a:cubicBezTo>
                  <a:lnTo>
                    <a:pt x="4010" y="784"/>
                  </a:lnTo>
                  <a:cubicBezTo>
                    <a:pt x="4010" y="698"/>
                    <a:pt x="3972" y="612"/>
                    <a:pt x="3895" y="554"/>
                  </a:cubicBezTo>
                  <a:cubicBezTo>
                    <a:pt x="3311" y="121"/>
                    <a:pt x="2578" y="1"/>
                    <a:pt x="1938" y="1"/>
                  </a:cubicBezTo>
                  <a:close/>
                </a:path>
              </a:pathLst>
            </a:custGeom>
            <a:solidFill>
              <a:srgbClr val="BBC6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955;p71">
              <a:extLst>
                <a:ext uri="{FF2B5EF4-FFF2-40B4-BE49-F238E27FC236}">
                  <a16:creationId xmlns:a16="http://schemas.microsoft.com/office/drawing/2014/main" id="{0EE1563C-BCAB-B24C-82B2-2DA1EC73CB13}"/>
                </a:ext>
              </a:extLst>
            </p:cNvPr>
            <p:cNvSpPr/>
            <p:nvPr/>
          </p:nvSpPr>
          <p:spPr>
            <a:xfrm>
              <a:off x="3218837" y="1661327"/>
              <a:ext cx="105329" cy="110056"/>
            </a:xfrm>
            <a:custGeom>
              <a:avLst/>
              <a:gdLst/>
              <a:ahLst/>
              <a:cxnLst/>
              <a:rect l="l" t="t" r="r" b="b"/>
              <a:pathLst>
                <a:path w="4011" h="4191" extrusionOk="0">
                  <a:moveTo>
                    <a:pt x="1902" y="1"/>
                  </a:moveTo>
                  <a:cubicBezTo>
                    <a:pt x="1702" y="1"/>
                    <a:pt x="1512" y="12"/>
                    <a:pt x="1340" y="28"/>
                  </a:cubicBezTo>
                  <a:cubicBezTo>
                    <a:pt x="1091" y="57"/>
                    <a:pt x="852" y="95"/>
                    <a:pt x="622" y="152"/>
                  </a:cubicBezTo>
                  <a:cubicBezTo>
                    <a:pt x="517" y="171"/>
                    <a:pt x="450" y="267"/>
                    <a:pt x="450" y="372"/>
                  </a:cubicBezTo>
                  <a:lnTo>
                    <a:pt x="450" y="899"/>
                  </a:lnTo>
                  <a:cubicBezTo>
                    <a:pt x="450" y="1023"/>
                    <a:pt x="402" y="1128"/>
                    <a:pt x="316" y="1215"/>
                  </a:cubicBezTo>
                  <a:lnTo>
                    <a:pt x="134" y="1396"/>
                  </a:lnTo>
                  <a:cubicBezTo>
                    <a:pt x="48" y="1482"/>
                    <a:pt x="0" y="1597"/>
                    <a:pt x="0" y="1712"/>
                  </a:cubicBezTo>
                  <a:lnTo>
                    <a:pt x="0" y="1980"/>
                  </a:lnTo>
                  <a:cubicBezTo>
                    <a:pt x="0" y="3100"/>
                    <a:pt x="842" y="4047"/>
                    <a:pt x="1962" y="4191"/>
                  </a:cubicBezTo>
                  <a:cubicBezTo>
                    <a:pt x="1560" y="3770"/>
                    <a:pt x="1340" y="3224"/>
                    <a:pt x="1340" y="2650"/>
                  </a:cubicBezTo>
                  <a:lnTo>
                    <a:pt x="1340" y="1014"/>
                  </a:lnTo>
                  <a:cubicBezTo>
                    <a:pt x="1340" y="793"/>
                    <a:pt x="1512" y="602"/>
                    <a:pt x="1732" y="573"/>
                  </a:cubicBezTo>
                  <a:cubicBezTo>
                    <a:pt x="1909" y="551"/>
                    <a:pt x="2134" y="532"/>
                    <a:pt x="2384" y="532"/>
                  </a:cubicBezTo>
                  <a:cubicBezTo>
                    <a:pt x="2890" y="532"/>
                    <a:pt x="3497" y="610"/>
                    <a:pt x="4010" y="899"/>
                  </a:cubicBezTo>
                  <a:lnTo>
                    <a:pt x="4010" y="784"/>
                  </a:lnTo>
                  <a:cubicBezTo>
                    <a:pt x="4010" y="688"/>
                    <a:pt x="3972" y="612"/>
                    <a:pt x="3895" y="554"/>
                  </a:cubicBezTo>
                  <a:cubicBezTo>
                    <a:pt x="3296" y="116"/>
                    <a:pt x="2546" y="1"/>
                    <a:pt x="1902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956;p71">
              <a:extLst>
                <a:ext uri="{FF2B5EF4-FFF2-40B4-BE49-F238E27FC236}">
                  <a16:creationId xmlns:a16="http://schemas.microsoft.com/office/drawing/2014/main" id="{871DDDE5-B6E6-B845-9214-49906240539A}"/>
                </a:ext>
              </a:extLst>
            </p:cNvPr>
            <p:cNvSpPr/>
            <p:nvPr/>
          </p:nvSpPr>
          <p:spPr>
            <a:xfrm>
              <a:off x="3177871" y="1818861"/>
              <a:ext cx="35215" cy="46533"/>
            </a:xfrm>
            <a:custGeom>
              <a:avLst/>
              <a:gdLst/>
              <a:ahLst/>
              <a:cxnLst/>
              <a:rect l="l" t="t" r="r" b="b"/>
              <a:pathLst>
                <a:path w="1341" h="1772" extrusionOk="0">
                  <a:moveTo>
                    <a:pt x="240" y="1"/>
                  </a:moveTo>
                  <a:cubicBezTo>
                    <a:pt x="86" y="173"/>
                    <a:pt x="0" y="383"/>
                    <a:pt x="0" y="613"/>
                  </a:cubicBezTo>
                  <a:lnTo>
                    <a:pt x="0" y="1551"/>
                  </a:lnTo>
                  <a:cubicBezTo>
                    <a:pt x="0" y="1666"/>
                    <a:pt x="106" y="1771"/>
                    <a:pt x="230" y="1771"/>
                  </a:cubicBezTo>
                  <a:lnTo>
                    <a:pt x="1340" y="1771"/>
                  </a:lnTo>
                  <a:lnTo>
                    <a:pt x="1340" y="1474"/>
                  </a:lnTo>
                  <a:cubicBezTo>
                    <a:pt x="1340" y="1235"/>
                    <a:pt x="1244" y="1006"/>
                    <a:pt x="1082" y="843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B23E2804-4515-4485-8005-2A6A5D9DB8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47" t="9161" r="10614" b="16261"/>
          <a:stretch/>
        </p:blipFill>
        <p:spPr>
          <a:xfrm>
            <a:off x="3689670" y="150749"/>
            <a:ext cx="1844203" cy="1819170"/>
          </a:xfrm>
          <a:prstGeom prst="rect">
            <a:avLst/>
          </a:prstGeom>
        </p:spPr>
      </p:pic>
      <p:sp>
        <p:nvSpPr>
          <p:cNvPr id="1161" name="Google Shape;1161;p50"/>
          <p:cNvSpPr/>
          <p:nvPr/>
        </p:nvSpPr>
        <p:spPr>
          <a:xfrm>
            <a:off x="281753" y="986714"/>
            <a:ext cx="2729592" cy="2729853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2F5DC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50"/>
          <p:cNvSpPr txBox="1">
            <a:spLocks noGrp="1"/>
          </p:cNvSpPr>
          <p:nvPr>
            <p:ph type="title"/>
          </p:nvPr>
        </p:nvSpPr>
        <p:spPr>
          <a:xfrm>
            <a:off x="247143" y="3692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Bitcoin Market</a:t>
            </a:r>
            <a:endParaRPr dirty="0"/>
          </a:p>
        </p:txBody>
      </p:sp>
      <p:sp>
        <p:nvSpPr>
          <p:cNvPr id="1164" name="Google Shape;1164;p50"/>
          <p:cNvSpPr txBox="1">
            <a:spLocks noGrp="1"/>
          </p:cNvSpPr>
          <p:nvPr>
            <p:ph type="subTitle" idx="1"/>
          </p:nvPr>
        </p:nvSpPr>
        <p:spPr>
          <a:xfrm>
            <a:off x="563856" y="1704835"/>
            <a:ext cx="2279100" cy="12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800" b="1" dirty="0">
                <a:solidFill>
                  <a:schemeClr val="accent4"/>
                </a:solidFill>
                <a:latin typeface="proxima"/>
                <a:cs typeface="Arial"/>
                <a:sym typeface="Arial"/>
              </a:rPr>
              <a:t>Market Cap</a:t>
            </a:r>
          </a:p>
          <a:p>
            <a:pPr marL="0" lvl="0" indent="0"/>
            <a:r>
              <a:rPr lang="en-US" sz="1800" b="1" dirty="0">
                <a:solidFill>
                  <a:schemeClr val="accent4"/>
                </a:solidFill>
                <a:latin typeface="proxima"/>
                <a:cs typeface="Arial"/>
                <a:sym typeface="Arial"/>
              </a:rPr>
              <a:t>$625,665,617,673</a:t>
            </a:r>
          </a:p>
          <a:p>
            <a:pPr marL="0" lvl="0" indent="0"/>
            <a:endParaRPr lang="en-US" sz="1800" b="1" dirty="0">
              <a:solidFill>
                <a:schemeClr val="tx1"/>
              </a:solidFill>
              <a:latin typeface="Inter"/>
            </a:endParaRPr>
          </a:p>
          <a:p>
            <a:pPr marL="0" lvl="0" indent="0"/>
            <a:r>
              <a:rPr lang="en-US" sz="1100" dirty="0">
                <a:solidFill>
                  <a:srgbClr val="333333"/>
                </a:solidFill>
                <a:latin typeface="proxima"/>
                <a:cs typeface="Arial"/>
                <a:sym typeface="Arial"/>
              </a:rPr>
              <a:t>As on 7/7/21</a:t>
            </a:r>
          </a:p>
          <a:p>
            <a:pPr marL="0" lvl="0" indent="0"/>
            <a:r>
              <a:rPr lang="en-US" sz="1100" dirty="0">
                <a:solidFill>
                  <a:srgbClr val="333333"/>
                </a:solidFill>
                <a:latin typeface="proxima"/>
                <a:cs typeface="Arial"/>
                <a:sym typeface="Arial"/>
              </a:rPr>
              <a:t>(coinmarketcap.com)</a:t>
            </a:r>
            <a:endParaRPr sz="1100" dirty="0">
              <a:solidFill>
                <a:srgbClr val="333333"/>
              </a:solidFill>
              <a:latin typeface="proxima"/>
              <a:cs typeface="Arial"/>
              <a:sym typeface="Arial"/>
            </a:endParaRPr>
          </a:p>
        </p:txBody>
      </p:sp>
      <p:sp>
        <p:nvSpPr>
          <p:cNvPr id="1175" name="Google Shape;1175;p50"/>
          <p:cNvSpPr/>
          <p:nvPr/>
        </p:nvSpPr>
        <p:spPr>
          <a:xfrm>
            <a:off x="5189825" y="4098999"/>
            <a:ext cx="185861" cy="185490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50"/>
          <p:cNvSpPr/>
          <p:nvPr/>
        </p:nvSpPr>
        <p:spPr>
          <a:xfrm>
            <a:off x="5844541" y="2040680"/>
            <a:ext cx="213300" cy="21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50"/>
          <p:cNvSpPr/>
          <p:nvPr/>
        </p:nvSpPr>
        <p:spPr>
          <a:xfrm>
            <a:off x="7996175" y="3359550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50"/>
          <p:cNvSpPr/>
          <p:nvPr/>
        </p:nvSpPr>
        <p:spPr>
          <a:xfrm>
            <a:off x="8044700" y="2958275"/>
            <a:ext cx="272100" cy="27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1" name="Google Shape;1181;p50"/>
          <p:cNvGrpSpPr/>
          <p:nvPr/>
        </p:nvGrpSpPr>
        <p:grpSpPr>
          <a:xfrm>
            <a:off x="8225093" y="4145735"/>
            <a:ext cx="666389" cy="982655"/>
            <a:chOff x="3312267" y="2949449"/>
            <a:chExt cx="928765" cy="1369555"/>
          </a:xfrm>
        </p:grpSpPr>
        <p:sp>
          <p:nvSpPr>
            <p:cNvPr id="1182" name="Google Shape;1182;p50"/>
            <p:cNvSpPr/>
            <p:nvPr/>
          </p:nvSpPr>
          <p:spPr>
            <a:xfrm>
              <a:off x="3312267" y="2949449"/>
              <a:ext cx="928765" cy="1369555"/>
            </a:xfrm>
            <a:custGeom>
              <a:avLst/>
              <a:gdLst/>
              <a:ahLst/>
              <a:cxnLst/>
              <a:rect l="l" t="t" r="r" b="b"/>
              <a:pathLst>
                <a:path w="46334" h="68324" extrusionOk="0">
                  <a:moveTo>
                    <a:pt x="28037" y="1"/>
                  </a:moveTo>
                  <a:cubicBezTo>
                    <a:pt x="27074" y="1"/>
                    <a:pt x="26101" y="230"/>
                    <a:pt x="25251" y="675"/>
                  </a:cubicBezTo>
                  <a:cubicBezTo>
                    <a:pt x="23117" y="1842"/>
                    <a:pt x="21749" y="4110"/>
                    <a:pt x="21082" y="6479"/>
                  </a:cubicBezTo>
                  <a:cubicBezTo>
                    <a:pt x="20448" y="8880"/>
                    <a:pt x="20415" y="11382"/>
                    <a:pt x="20348" y="13851"/>
                  </a:cubicBezTo>
                  <a:cubicBezTo>
                    <a:pt x="20248" y="16319"/>
                    <a:pt x="20114" y="18821"/>
                    <a:pt x="19247" y="21123"/>
                  </a:cubicBezTo>
                  <a:cubicBezTo>
                    <a:pt x="19014" y="21790"/>
                    <a:pt x="18580" y="22524"/>
                    <a:pt x="17880" y="22624"/>
                  </a:cubicBezTo>
                  <a:cubicBezTo>
                    <a:pt x="17825" y="22631"/>
                    <a:pt x="17771" y="22635"/>
                    <a:pt x="17718" y="22635"/>
                  </a:cubicBezTo>
                  <a:cubicBezTo>
                    <a:pt x="17082" y="22635"/>
                    <a:pt x="16519" y="22107"/>
                    <a:pt x="16212" y="21523"/>
                  </a:cubicBezTo>
                  <a:cubicBezTo>
                    <a:pt x="15878" y="20922"/>
                    <a:pt x="15678" y="20222"/>
                    <a:pt x="15278" y="19622"/>
                  </a:cubicBezTo>
                  <a:cubicBezTo>
                    <a:pt x="14749" y="18917"/>
                    <a:pt x="13877" y="18585"/>
                    <a:pt x="12985" y="18585"/>
                  </a:cubicBezTo>
                  <a:cubicBezTo>
                    <a:pt x="12187" y="18585"/>
                    <a:pt x="11373" y="18851"/>
                    <a:pt x="10774" y="19355"/>
                  </a:cubicBezTo>
                  <a:cubicBezTo>
                    <a:pt x="9507" y="20455"/>
                    <a:pt x="9073" y="22323"/>
                    <a:pt x="9273" y="24025"/>
                  </a:cubicBezTo>
                  <a:cubicBezTo>
                    <a:pt x="9474" y="25693"/>
                    <a:pt x="10207" y="27260"/>
                    <a:pt x="10941" y="28828"/>
                  </a:cubicBezTo>
                  <a:lnTo>
                    <a:pt x="15044" y="37434"/>
                  </a:lnTo>
                  <a:cubicBezTo>
                    <a:pt x="15778" y="38969"/>
                    <a:pt x="16479" y="40870"/>
                    <a:pt x="15478" y="42238"/>
                  </a:cubicBezTo>
                  <a:cubicBezTo>
                    <a:pt x="14813" y="43144"/>
                    <a:pt x="13630" y="43448"/>
                    <a:pt x="12495" y="43448"/>
                  </a:cubicBezTo>
                  <a:cubicBezTo>
                    <a:pt x="12377" y="43448"/>
                    <a:pt x="12259" y="43445"/>
                    <a:pt x="12142" y="43439"/>
                  </a:cubicBezTo>
                  <a:cubicBezTo>
                    <a:pt x="10241" y="43372"/>
                    <a:pt x="8439" y="42738"/>
                    <a:pt x="6872" y="41671"/>
                  </a:cubicBezTo>
                  <a:cubicBezTo>
                    <a:pt x="5704" y="40870"/>
                    <a:pt x="4570" y="39736"/>
                    <a:pt x="3169" y="39736"/>
                  </a:cubicBezTo>
                  <a:cubicBezTo>
                    <a:pt x="1468" y="39736"/>
                    <a:pt x="200" y="41470"/>
                    <a:pt x="100" y="43205"/>
                  </a:cubicBezTo>
                  <a:cubicBezTo>
                    <a:pt x="0" y="44906"/>
                    <a:pt x="934" y="46441"/>
                    <a:pt x="1601" y="48042"/>
                  </a:cubicBezTo>
                  <a:cubicBezTo>
                    <a:pt x="5637" y="57482"/>
                    <a:pt x="12276" y="66488"/>
                    <a:pt x="22850" y="68323"/>
                  </a:cubicBezTo>
                  <a:lnTo>
                    <a:pt x="22983" y="68323"/>
                  </a:lnTo>
                  <a:cubicBezTo>
                    <a:pt x="28721" y="67823"/>
                    <a:pt x="32924" y="65721"/>
                    <a:pt x="37060" y="61718"/>
                  </a:cubicBezTo>
                  <a:cubicBezTo>
                    <a:pt x="41163" y="57715"/>
                    <a:pt x="44032" y="52478"/>
                    <a:pt x="45566" y="46908"/>
                  </a:cubicBezTo>
                  <a:cubicBezTo>
                    <a:pt x="46000" y="45307"/>
                    <a:pt x="46333" y="43639"/>
                    <a:pt x="46133" y="41971"/>
                  </a:cubicBezTo>
                  <a:cubicBezTo>
                    <a:pt x="45900" y="40336"/>
                    <a:pt x="45032" y="38702"/>
                    <a:pt x="43565" y="37901"/>
                  </a:cubicBezTo>
                  <a:cubicBezTo>
                    <a:pt x="42934" y="37557"/>
                    <a:pt x="42254" y="37405"/>
                    <a:pt x="41563" y="37405"/>
                  </a:cubicBezTo>
                  <a:cubicBezTo>
                    <a:pt x="39843" y="37405"/>
                    <a:pt x="38055" y="38351"/>
                    <a:pt x="36793" y="39636"/>
                  </a:cubicBezTo>
                  <a:cubicBezTo>
                    <a:pt x="35859" y="40603"/>
                    <a:pt x="35125" y="41737"/>
                    <a:pt x="34024" y="42505"/>
                  </a:cubicBezTo>
                  <a:cubicBezTo>
                    <a:pt x="33375" y="42957"/>
                    <a:pt x="32563" y="43259"/>
                    <a:pt x="31787" y="43259"/>
                  </a:cubicBezTo>
                  <a:cubicBezTo>
                    <a:pt x="31248" y="43259"/>
                    <a:pt x="30726" y="43113"/>
                    <a:pt x="30288" y="42771"/>
                  </a:cubicBezTo>
                  <a:cubicBezTo>
                    <a:pt x="29221" y="41937"/>
                    <a:pt x="29154" y="40303"/>
                    <a:pt x="29688" y="39069"/>
                  </a:cubicBezTo>
                  <a:cubicBezTo>
                    <a:pt x="30222" y="37835"/>
                    <a:pt x="31256" y="36934"/>
                    <a:pt x="32190" y="35967"/>
                  </a:cubicBezTo>
                  <a:cubicBezTo>
                    <a:pt x="34825" y="33331"/>
                    <a:pt x="36960" y="30229"/>
                    <a:pt x="38561" y="26860"/>
                  </a:cubicBezTo>
                  <a:cubicBezTo>
                    <a:pt x="39362" y="25159"/>
                    <a:pt x="39895" y="22891"/>
                    <a:pt x="38528" y="21623"/>
                  </a:cubicBezTo>
                  <a:cubicBezTo>
                    <a:pt x="37981" y="21095"/>
                    <a:pt x="37254" y="20898"/>
                    <a:pt x="36490" y="20898"/>
                  </a:cubicBezTo>
                  <a:cubicBezTo>
                    <a:pt x="35901" y="20898"/>
                    <a:pt x="35291" y="21015"/>
                    <a:pt x="34725" y="21189"/>
                  </a:cubicBezTo>
                  <a:cubicBezTo>
                    <a:pt x="33424" y="21623"/>
                    <a:pt x="32256" y="22323"/>
                    <a:pt x="30922" y="22457"/>
                  </a:cubicBezTo>
                  <a:cubicBezTo>
                    <a:pt x="30793" y="22475"/>
                    <a:pt x="30661" y="22484"/>
                    <a:pt x="30528" y="22484"/>
                  </a:cubicBezTo>
                  <a:cubicBezTo>
                    <a:pt x="29454" y="22484"/>
                    <a:pt x="28302" y="21894"/>
                    <a:pt x="28154" y="20856"/>
                  </a:cubicBezTo>
                  <a:cubicBezTo>
                    <a:pt x="28087" y="20189"/>
                    <a:pt x="28420" y="19588"/>
                    <a:pt x="28754" y="19021"/>
                  </a:cubicBezTo>
                  <a:cubicBezTo>
                    <a:pt x="30555" y="15819"/>
                    <a:pt x="31923" y="12383"/>
                    <a:pt x="32723" y="8814"/>
                  </a:cubicBezTo>
                  <a:cubicBezTo>
                    <a:pt x="33291" y="6412"/>
                    <a:pt x="33524" y="3610"/>
                    <a:pt x="31956" y="1709"/>
                  </a:cubicBezTo>
                  <a:cubicBezTo>
                    <a:pt x="31003" y="553"/>
                    <a:pt x="29532" y="1"/>
                    <a:pt x="280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0"/>
            <p:cNvSpPr/>
            <p:nvPr/>
          </p:nvSpPr>
          <p:spPr>
            <a:xfrm>
              <a:off x="3729484" y="2962298"/>
              <a:ext cx="159157" cy="1354681"/>
            </a:xfrm>
            <a:custGeom>
              <a:avLst/>
              <a:gdLst/>
              <a:ahLst/>
              <a:cxnLst/>
              <a:rect l="l" t="t" r="r" b="b"/>
              <a:pathLst>
                <a:path w="7940" h="67582" extrusionOk="0">
                  <a:moveTo>
                    <a:pt x="7940" y="0"/>
                  </a:moveTo>
                  <a:lnTo>
                    <a:pt x="7940" y="0"/>
                  </a:lnTo>
                  <a:cubicBezTo>
                    <a:pt x="7873" y="67"/>
                    <a:pt x="7840" y="134"/>
                    <a:pt x="7807" y="200"/>
                  </a:cubicBezTo>
                  <a:cubicBezTo>
                    <a:pt x="7740" y="334"/>
                    <a:pt x="7640" y="567"/>
                    <a:pt x="7540" y="801"/>
                  </a:cubicBezTo>
                  <a:cubicBezTo>
                    <a:pt x="7273" y="1335"/>
                    <a:pt x="6906" y="2135"/>
                    <a:pt x="6472" y="3203"/>
                  </a:cubicBezTo>
                  <a:cubicBezTo>
                    <a:pt x="5205" y="6138"/>
                    <a:pt x="4204" y="9173"/>
                    <a:pt x="3437" y="12309"/>
                  </a:cubicBezTo>
                  <a:cubicBezTo>
                    <a:pt x="2936" y="14277"/>
                    <a:pt x="2503" y="16479"/>
                    <a:pt x="2036" y="18780"/>
                  </a:cubicBezTo>
                  <a:cubicBezTo>
                    <a:pt x="1602" y="21115"/>
                    <a:pt x="1168" y="23651"/>
                    <a:pt x="802" y="26286"/>
                  </a:cubicBezTo>
                  <a:cubicBezTo>
                    <a:pt x="401" y="29088"/>
                    <a:pt x="134" y="31890"/>
                    <a:pt x="34" y="34725"/>
                  </a:cubicBezTo>
                  <a:cubicBezTo>
                    <a:pt x="1" y="36193"/>
                    <a:pt x="34" y="37661"/>
                    <a:pt x="101" y="39195"/>
                  </a:cubicBezTo>
                  <a:cubicBezTo>
                    <a:pt x="134" y="40696"/>
                    <a:pt x="201" y="42230"/>
                    <a:pt x="234" y="43765"/>
                  </a:cubicBezTo>
                  <a:cubicBezTo>
                    <a:pt x="401" y="49602"/>
                    <a:pt x="868" y="55440"/>
                    <a:pt x="1702" y="61244"/>
                  </a:cubicBezTo>
                  <a:cubicBezTo>
                    <a:pt x="2503" y="66548"/>
                    <a:pt x="1769" y="63746"/>
                    <a:pt x="3170" y="67582"/>
                  </a:cubicBezTo>
                  <a:lnTo>
                    <a:pt x="3370" y="67515"/>
                  </a:lnTo>
                  <a:cubicBezTo>
                    <a:pt x="2036" y="63679"/>
                    <a:pt x="2803" y="66515"/>
                    <a:pt x="2002" y="61177"/>
                  </a:cubicBezTo>
                  <a:cubicBezTo>
                    <a:pt x="1202" y="55407"/>
                    <a:pt x="735" y="49602"/>
                    <a:pt x="568" y="43765"/>
                  </a:cubicBezTo>
                  <a:cubicBezTo>
                    <a:pt x="501" y="42230"/>
                    <a:pt x="468" y="40696"/>
                    <a:pt x="401" y="39195"/>
                  </a:cubicBezTo>
                  <a:cubicBezTo>
                    <a:pt x="368" y="37661"/>
                    <a:pt x="335" y="36193"/>
                    <a:pt x="368" y="34725"/>
                  </a:cubicBezTo>
                  <a:cubicBezTo>
                    <a:pt x="468" y="31923"/>
                    <a:pt x="701" y="29121"/>
                    <a:pt x="1102" y="26352"/>
                  </a:cubicBezTo>
                  <a:cubicBezTo>
                    <a:pt x="1435" y="23717"/>
                    <a:pt x="1869" y="21182"/>
                    <a:pt x="2303" y="18847"/>
                  </a:cubicBezTo>
                  <a:cubicBezTo>
                    <a:pt x="2736" y="16512"/>
                    <a:pt x="3170" y="14311"/>
                    <a:pt x="3670" y="12342"/>
                  </a:cubicBezTo>
                  <a:cubicBezTo>
                    <a:pt x="4404" y="9240"/>
                    <a:pt x="5371" y="6205"/>
                    <a:pt x="6572" y="3236"/>
                  </a:cubicBezTo>
                  <a:cubicBezTo>
                    <a:pt x="7006" y="2202"/>
                    <a:pt x="7340" y="1368"/>
                    <a:pt x="7573" y="834"/>
                  </a:cubicBezTo>
                  <a:lnTo>
                    <a:pt x="7840" y="200"/>
                  </a:lnTo>
                  <a:cubicBezTo>
                    <a:pt x="7873" y="134"/>
                    <a:pt x="7907" y="67"/>
                    <a:pt x="79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0"/>
            <p:cNvSpPr/>
            <p:nvPr/>
          </p:nvSpPr>
          <p:spPr>
            <a:xfrm>
              <a:off x="3527571" y="3338082"/>
              <a:ext cx="204619" cy="318956"/>
            </a:xfrm>
            <a:custGeom>
              <a:avLst/>
              <a:gdLst/>
              <a:ahLst/>
              <a:cxnLst/>
              <a:rect l="l" t="t" r="r" b="b"/>
              <a:pathLst>
                <a:path w="10208" h="1591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234"/>
                    <a:pt x="234" y="434"/>
                    <a:pt x="400" y="634"/>
                  </a:cubicBezTo>
                  <a:cubicBezTo>
                    <a:pt x="701" y="1034"/>
                    <a:pt x="1068" y="1601"/>
                    <a:pt x="1568" y="2302"/>
                  </a:cubicBezTo>
                  <a:cubicBezTo>
                    <a:pt x="2502" y="3703"/>
                    <a:pt x="3769" y="5704"/>
                    <a:pt x="5104" y="7972"/>
                  </a:cubicBezTo>
                  <a:cubicBezTo>
                    <a:pt x="6438" y="10207"/>
                    <a:pt x="7672" y="12209"/>
                    <a:pt x="8606" y="13643"/>
                  </a:cubicBezTo>
                  <a:cubicBezTo>
                    <a:pt x="9073" y="14344"/>
                    <a:pt x="9440" y="14944"/>
                    <a:pt x="9740" y="15311"/>
                  </a:cubicBezTo>
                  <a:cubicBezTo>
                    <a:pt x="9874" y="15544"/>
                    <a:pt x="10007" y="15745"/>
                    <a:pt x="10207" y="15911"/>
                  </a:cubicBezTo>
                  <a:cubicBezTo>
                    <a:pt x="10107" y="15678"/>
                    <a:pt x="9974" y="15478"/>
                    <a:pt x="9807" y="15278"/>
                  </a:cubicBezTo>
                  <a:lnTo>
                    <a:pt x="8773" y="13543"/>
                  </a:lnTo>
                  <a:cubicBezTo>
                    <a:pt x="7839" y="12009"/>
                    <a:pt x="6705" y="10041"/>
                    <a:pt x="5337" y="7806"/>
                  </a:cubicBezTo>
                  <a:cubicBezTo>
                    <a:pt x="4003" y="5571"/>
                    <a:pt x="2735" y="3569"/>
                    <a:pt x="1701" y="2168"/>
                  </a:cubicBezTo>
                  <a:cubicBezTo>
                    <a:pt x="1201" y="1468"/>
                    <a:pt x="801" y="934"/>
                    <a:pt x="500" y="567"/>
                  </a:cubicBezTo>
                  <a:cubicBezTo>
                    <a:pt x="334" y="367"/>
                    <a:pt x="167" y="167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0"/>
            <p:cNvSpPr/>
            <p:nvPr/>
          </p:nvSpPr>
          <p:spPr>
            <a:xfrm>
              <a:off x="3731508" y="3396914"/>
              <a:ext cx="363757" cy="260124"/>
            </a:xfrm>
            <a:custGeom>
              <a:avLst/>
              <a:gdLst/>
              <a:ahLst/>
              <a:cxnLst/>
              <a:rect l="l" t="t" r="r" b="b"/>
              <a:pathLst>
                <a:path w="18147" h="12977" extrusionOk="0">
                  <a:moveTo>
                    <a:pt x="18146" y="0"/>
                  </a:moveTo>
                  <a:lnTo>
                    <a:pt x="18146" y="0"/>
                  </a:lnTo>
                  <a:cubicBezTo>
                    <a:pt x="17846" y="67"/>
                    <a:pt x="17579" y="201"/>
                    <a:pt x="17312" y="367"/>
                  </a:cubicBezTo>
                  <a:cubicBezTo>
                    <a:pt x="16812" y="601"/>
                    <a:pt x="16078" y="968"/>
                    <a:pt x="15211" y="1502"/>
                  </a:cubicBezTo>
                  <a:cubicBezTo>
                    <a:pt x="12943" y="2802"/>
                    <a:pt x="10708" y="4237"/>
                    <a:pt x="8573" y="5771"/>
                  </a:cubicBezTo>
                  <a:cubicBezTo>
                    <a:pt x="6071" y="7573"/>
                    <a:pt x="3903" y="9340"/>
                    <a:pt x="2368" y="10708"/>
                  </a:cubicBezTo>
                  <a:cubicBezTo>
                    <a:pt x="1601" y="11375"/>
                    <a:pt x="1034" y="11909"/>
                    <a:pt x="600" y="12309"/>
                  </a:cubicBezTo>
                  <a:cubicBezTo>
                    <a:pt x="400" y="12509"/>
                    <a:pt x="200" y="12743"/>
                    <a:pt x="0" y="12976"/>
                  </a:cubicBezTo>
                  <a:cubicBezTo>
                    <a:pt x="234" y="12810"/>
                    <a:pt x="467" y="12609"/>
                    <a:pt x="701" y="12409"/>
                  </a:cubicBezTo>
                  <a:cubicBezTo>
                    <a:pt x="1101" y="12042"/>
                    <a:pt x="1735" y="11509"/>
                    <a:pt x="2502" y="10875"/>
                  </a:cubicBezTo>
                  <a:cubicBezTo>
                    <a:pt x="4070" y="9574"/>
                    <a:pt x="6271" y="7839"/>
                    <a:pt x="8773" y="6038"/>
                  </a:cubicBezTo>
                  <a:cubicBezTo>
                    <a:pt x="11275" y="4237"/>
                    <a:pt x="13610" y="2702"/>
                    <a:pt x="15344" y="1668"/>
                  </a:cubicBezTo>
                  <a:cubicBezTo>
                    <a:pt x="16178" y="1135"/>
                    <a:pt x="16912" y="734"/>
                    <a:pt x="17379" y="434"/>
                  </a:cubicBezTo>
                  <a:cubicBezTo>
                    <a:pt x="17646" y="334"/>
                    <a:pt x="17913" y="167"/>
                    <a:pt x="1814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0"/>
            <p:cNvSpPr/>
            <p:nvPr/>
          </p:nvSpPr>
          <p:spPr>
            <a:xfrm>
              <a:off x="3327642" y="3766002"/>
              <a:ext cx="437983" cy="413909"/>
            </a:xfrm>
            <a:custGeom>
              <a:avLst/>
              <a:gdLst/>
              <a:ahLst/>
              <a:cxnLst/>
              <a:rect l="l" t="t" r="r" b="b"/>
              <a:pathLst>
                <a:path w="21850" h="20649" extrusionOk="0">
                  <a:moveTo>
                    <a:pt x="0" y="1"/>
                  </a:moveTo>
                  <a:cubicBezTo>
                    <a:pt x="0" y="1"/>
                    <a:pt x="67" y="67"/>
                    <a:pt x="200" y="234"/>
                  </a:cubicBezTo>
                  <a:lnTo>
                    <a:pt x="834" y="835"/>
                  </a:lnTo>
                  <a:lnTo>
                    <a:pt x="3203" y="3036"/>
                  </a:lnTo>
                  <a:cubicBezTo>
                    <a:pt x="5171" y="4904"/>
                    <a:pt x="7839" y="7506"/>
                    <a:pt x="10808" y="10441"/>
                  </a:cubicBezTo>
                  <a:cubicBezTo>
                    <a:pt x="13743" y="13377"/>
                    <a:pt x="16445" y="15979"/>
                    <a:pt x="18480" y="17813"/>
                  </a:cubicBezTo>
                  <a:cubicBezTo>
                    <a:pt x="19481" y="18714"/>
                    <a:pt x="20315" y="19448"/>
                    <a:pt x="20915" y="19948"/>
                  </a:cubicBezTo>
                  <a:lnTo>
                    <a:pt x="21582" y="20482"/>
                  </a:lnTo>
                  <a:cubicBezTo>
                    <a:pt x="21649" y="20549"/>
                    <a:pt x="21749" y="20615"/>
                    <a:pt x="21816" y="20649"/>
                  </a:cubicBezTo>
                  <a:cubicBezTo>
                    <a:pt x="21849" y="20649"/>
                    <a:pt x="21749" y="20582"/>
                    <a:pt x="21616" y="20449"/>
                  </a:cubicBezTo>
                  <a:lnTo>
                    <a:pt x="20982" y="19848"/>
                  </a:lnTo>
                  <a:lnTo>
                    <a:pt x="18647" y="17647"/>
                  </a:lnTo>
                  <a:cubicBezTo>
                    <a:pt x="16646" y="15779"/>
                    <a:pt x="13977" y="13143"/>
                    <a:pt x="11008" y="10208"/>
                  </a:cubicBezTo>
                  <a:cubicBezTo>
                    <a:pt x="8073" y="7306"/>
                    <a:pt x="5371" y="4671"/>
                    <a:pt x="3336" y="2869"/>
                  </a:cubicBezTo>
                  <a:cubicBezTo>
                    <a:pt x="2335" y="1935"/>
                    <a:pt x="1501" y="1201"/>
                    <a:pt x="934" y="734"/>
                  </a:cubicBezTo>
                  <a:lnTo>
                    <a:pt x="234" y="167"/>
                  </a:lnTo>
                  <a:cubicBezTo>
                    <a:pt x="167" y="101"/>
                    <a:pt x="100" y="34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0"/>
            <p:cNvSpPr/>
            <p:nvPr/>
          </p:nvSpPr>
          <p:spPr>
            <a:xfrm>
              <a:off x="3764923" y="3762655"/>
              <a:ext cx="449349" cy="417257"/>
            </a:xfrm>
            <a:custGeom>
              <a:avLst/>
              <a:gdLst/>
              <a:ahLst/>
              <a:cxnLst/>
              <a:rect l="l" t="t" r="r" b="b"/>
              <a:pathLst>
                <a:path w="22417" h="20816" extrusionOk="0">
                  <a:moveTo>
                    <a:pt x="22417" y="1"/>
                  </a:moveTo>
                  <a:lnTo>
                    <a:pt x="22417" y="1"/>
                  </a:lnTo>
                  <a:cubicBezTo>
                    <a:pt x="22317" y="34"/>
                    <a:pt x="22250" y="101"/>
                    <a:pt x="22150" y="168"/>
                  </a:cubicBezTo>
                  <a:lnTo>
                    <a:pt x="21483" y="735"/>
                  </a:lnTo>
                  <a:cubicBezTo>
                    <a:pt x="20883" y="1235"/>
                    <a:pt x="20049" y="1969"/>
                    <a:pt x="19015" y="2903"/>
                  </a:cubicBezTo>
                  <a:cubicBezTo>
                    <a:pt x="16913" y="4738"/>
                    <a:pt x="14144" y="7373"/>
                    <a:pt x="11075" y="10275"/>
                  </a:cubicBezTo>
                  <a:cubicBezTo>
                    <a:pt x="8040" y="13210"/>
                    <a:pt x="5271" y="15846"/>
                    <a:pt x="3237" y="17714"/>
                  </a:cubicBezTo>
                  <a:lnTo>
                    <a:pt x="868" y="19948"/>
                  </a:lnTo>
                  <a:lnTo>
                    <a:pt x="201" y="20582"/>
                  </a:lnTo>
                  <a:cubicBezTo>
                    <a:pt x="134" y="20649"/>
                    <a:pt x="68" y="20716"/>
                    <a:pt x="1" y="20816"/>
                  </a:cubicBezTo>
                  <a:cubicBezTo>
                    <a:pt x="101" y="20749"/>
                    <a:pt x="168" y="20682"/>
                    <a:pt x="234" y="20616"/>
                  </a:cubicBezTo>
                  <a:lnTo>
                    <a:pt x="935" y="20049"/>
                  </a:lnTo>
                  <a:cubicBezTo>
                    <a:pt x="1535" y="19548"/>
                    <a:pt x="2369" y="18814"/>
                    <a:pt x="3403" y="17880"/>
                  </a:cubicBezTo>
                  <a:cubicBezTo>
                    <a:pt x="5471" y="16046"/>
                    <a:pt x="8273" y="13444"/>
                    <a:pt x="11309" y="10508"/>
                  </a:cubicBezTo>
                  <a:cubicBezTo>
                    <a:pt x="14378" y="7606"/>
                    <a:pt x="17147" y="4971"/>
                    <a:pt x="19148" y="3070"/>
                  </a:cubicBezTo>
                  <a:lnTo>
                    <a:pt x="21550" y="835"/>
                  </a:lnTo>
                  <a:lnTo>
                    <a:pt x="22217" y="234"/>
                  </a:lnTo>
                  <a:cubicBezTo>
                    <a:pt x="22350" y="101"/>
                    <a:pt x="22417" y="1"/>
                    <a:pt x="224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8" name="Google Shape;1188;p50"/>
          <p:cNvGrpSpPr/>
          <p:nvPr/>
        </p:nvGrpSpPr>
        <p:grpSpPr>
          <a:xfrm>
            <a:off x="-438374" y="3230375"/>
            <a:ext cx="877308" cy="2042473"/>
            <a:chOff x="731955" y="2811840"/>
            <a:chExt cx="564367" cy="1313910"/>
          </a:xfrm>
        </p:grpSpPr>
        <p:sp>
          <p:nvSpPr>
            <p:cNvPr id="1189" name="Google Shape;1189;p50"/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0"/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0"/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0"/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0"/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0"/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0"/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0"/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0"/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0"/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0"/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0"/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0"/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0"/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0"/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0"/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0"/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0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0"/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0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0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0"/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0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0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0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0"/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0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0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0"/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1161;p50">
            <a:extLst>
              <a:ext uri="{FF2B5EF4-FFF2-40B4-BE49-F238E27FC236}">
                <a16:creationId xmlns:a16="http://schemas.microsoft.com/office/drawing/2014/main" id="{24591B36-7C44-7A4C-A123-D8AF6CBACD69}"/>
              </a:ext>
            </a:extLst>
          </p:cNvPr>
          <p:cNvSpPr/>
          <p:nvPr/>
        </p:nvSpPr>
        <p:spPr>
          <a:xfrm>
            <a:off x="3246976" y="2073222"/>
            <a:ext cx="2729592" cy="2729853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2F5DC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2"/>
              </a:buClr>
              <a:buSzPts val="2800"/>
            </a:pPr>
            <a:r>
              <a:rPr lang="en-US" dirty="0">
                <a:solidFill>
                  <a:srgbClr val="333333"/>
                </a:solidFill>
                <a:latin typeface="proxima"/>
              </a:rPr>
              <a:t>Number</a:t>
            </a:r>
            <a:r>
              <a:rPr lang="en-US" b="0" i="0" dirty="0">
                <a:solidFill>
                  <a:srgbClr val="333333"/>
                </a:solidFill>
                <a:effectLst/>
                <a:latin typeface="proxima"/>
              </a:rPr>
              <a:t> of bitcoins that can ever exist</a:t>
            </a:r>
            <a:br>
              <a:rPr lang="en-US" b="0" i="0" dirty="0">
                <a:solidFill>
                  <a:srgbClr val="333333"/>
                </a:solidFill>
                <a:effectLst/>
                <a:latin typeface="proxima"/>
              </a:rPr>
            </a:br>
            <a:r>
              <a:rPr lang="en-US" sz="1800" b="1" i="0" dirty="0">
                <a:solidFill>
                  <a:schemeClr val="accent4"/>
                </a:solidFill>
                <a:effectLst/>
                <a:latin typeface="proxima"/>
              </a:rPr>
              <a:t>21 million</a:t>
            </a:r>
          </a:p>
          <a:p>
            <a:pPr algn="ctr">
              <a:buClr>
                <a:schemeClr val="dk2"/>
              </a:buClr>
              <a:buSzPts val="2800"/>
            </a:pPr>
            <a:endParaRPr lang="en-US" sz="1800" b="1" dirty="0">
              <a:solidFill>
                <a:schemeClr val="accent4"/>
              </a:solidFill>
              <a:latin typeface="proxima"/>
              <a:sym typeface="Raleway"/>
            </a:endParaRPr>
          </a:p>
          <a:p>
            <a:pPr algn="ctr">
              <a:buClr>
                <a:schemeClr val="dk2"/>
              </a:buClr>
              <a:buSzPts val="2800"/>
            </a:pPr>
            <a:r>
              <a:rPr lang="en-US" sz="1800" b="1" dirty="0">
                <a:solidFill>
                  <a:schemeClr val="accent4"/>
                </a:solidFill>
                <a:latin typeface="proxima"/>
              </a:rPr>
              <a:t>18.5 million</a:t>
            </a:r>
            <a:br>
              <a:rPr lang="en-US" sz="1800" b="1" dirty="0">
                <a:solidFill>
                  <a:schemeClr val="accent4"/>
                </a:solidFill>
                <a:latin typeface="proxima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proxima"/>
              </a:rPr>
              <a:t>Bitcoin in existence</a:t>
            </a:r>
            <a:endParaRPr b="1" dirty="0">
              <a:solidFill>
                <a:schemeClr val="accent4"/>
              </a:solidFill>
              <a:latin typeface="Raleway"/>
              <a:sym typeface="Raleway"/>
            </a:endParaRPr>
          </a:p>
        </p:txBody>
      </p:sp>
      <p:sp>
        <p:nvSpPr>
          <p:cNvPr id="76" name="Google Shape;1161;p50">
            <a:extLst>
              <a:ext uri="{FF2B5EF4-FFF2-40B4-BE49-F238E27FC236}">
                <a16:creationId xmlns:a16="http://schemas.microsoft.com/office/drawing/2014/main" id="{3BBE537C-0785-564C-BB1C-20647B271D6F}"/>
              </a:ext>
            </a:extLst>
          </p:cNvPr>
          <p:cNvSpPr/>
          <p:nvPr/>
        </p:nvSpPr>
        <p:spPr>
          <a:xfrm>
            <a:off x="6038151" y="1004854"/>
            <a:ext cx="2729592" cy="2729853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2F5DC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2"/>
              </a:buClr>
              <a:buSzPts val="2800"/>
            </a:pPr>
            <a:r>
              <a:rPr lang="en-US" sz="1800" b="1" dirty="0">
                <a:solidFill>
                  <a:schemeClr val="accent4"/>
                </a:solidFill>
                <a:latin typeface="proxima"/>
              </a:rPr>
              <a:t>Decentralized</a:t>
            </a:r>
            <a:br>
              <a:rPr lang="en-US" sz="1800" b="1" dirty="0">
                <a:solidFill>
                  <a:schemeClr val="accent4"/>
                </a:solidFill>
                <a:latin typeface="proxima"/>
              </a:rPr>
            </a:br>
            <a:r>
              <a:rPr lang="en-US" sz="1800" b="1" dirty="0">
                <a:solidFill>
                  <a:schemeClr val="accent4"/>
                </a:solidFill>
                <a:latin typeface="proxima"/>
              </a:rPr>
              <a:t>digital currency</a:t>
            </a:r>
            <a:r>
              <a:rPr lang="en-US" dirty="0">
                <a:solidFill>
                  <a:srgbClr val="333333"/>
                </a:solidFill>
                <a:latin typeface="proxima"/>
              </a:rPr>
              <a:t> without a central bank or single administrator</a:t>
            </a:r>
            <a:endParaRPr dirty="0">
              <a:solidFill>
                <a:srgbClr val="333333"/>
              </a:solidFill>
              <a:latin typeface="proxima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9"/>
          <p:cNvSpPr txBox="1">
            <a:spLocks noGrp="1"/>
          </p:cNvSpPr>
          <p:nvPr>
            <p:ph type="title"/>
          </p:nvPr>
        </p:nvSpPr>
        <p:spPr>
          <a:xfrm>
            <a:off x="188721" y="201935"/>
            <a:ext cx="5620871" cy="4499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Bitcoin price over years (USD)</a:t>
            </a:r>
            <a:endParaRPr dirty="0"/>
          </a:p>
        </p:txBody>
      </p:sp>
      <p:sp>
        <p:nvSpPr>
          <p:cNvPr id="1064" name="Google Shape;1064;p49"/>
          <p:cNvSpPr txBox="1">
            <a:spLocks noGrp="1"/>
          </p:cNvSpPr>
          <p:nvPr>
            <p:ph type="subTitle" idx="1"/>
          </p:nvPr>
        </p:nvSpPr>
        <p:spPr>
          <a:xfrm>
            <a:off x="373463" y="1761573"/>
            <a:ext cx="4308600" cy="2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C9D13933-7478-4CB0-8DFC-1406C4239E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164" b="6052"/>
          <a:stretch/>
        </p:blipFill>
        <p:spPr>
          <a:xfrm>
            <a:off x="211947" y="728546"/>
            <a:ext cx="8720106" cy="41036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50"/>
          <p:cNvSpPr/>
          <p:nvPr/>
        </p:nvSpPr>
        <p:spPr>
          <a:xfrm>
            <a:off x="4853063" y="1236350"/>
            <a:ext cx="3143100" cy="314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50"/>
          <p:cNvSpPr/>
          <p:nvPr/>
        </p:nvSpPr>
        <p:spPr>
          <a:xfrm>
            <a:off x="1147838" y="1236350"/>
            <a:ext cx="3143100" cy="314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50"/>
          <p:cNvSpPr txBox="1">
            <a:spLocks noGrp="1"/>
          </p:cNvSpPr>
          <p:nvPr>
            <p:ph type="title"/>
          </p:nvPr>
        </p:nvSpPr>
        <p:spPr>
          <a:xfrm>
            <a:off x="247143" y="3692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Objectives</a:t>
            </a:r>
            <a:endParaRPr/>
          </a:p>
        </p:txBody>
      </p:sp>
      <p:sp>
        <p:nvSpPr>
          <p:cNvPr id="1163" name="Google Shape;1163;p5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Understanding general sentiment of Twitter users regarding BTC</a:t>
            </a:r>
            <a:br>
              <a:rPr lang="en-US" dirty="0"/>
            </a:br>
            <a:r>
              <a:rPr lang="en-US" dirty="0"/>
              <a:t>(at hourly basis)</a:t>
            </a:r>
            <a:endParaRPr dirty="0"/>
          </a:p>
        </p:txBody>
      </p:sp>
      <p:sp>
        <p:nvSpPr>
          <p:cNvPr id="1168" name="Google Shape;1168;p50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Translating the sentiment score into an actionable insight to device a BTC trading strategy</a:t>
            </a:r>
            <a:endParaRPr dirty="0"/>
          </a:p>
        </p:txBody>
      </p:sp>
      <p:sp>
        <p:nvSpPr>
          <p:cNvPr id="1164" name="Google Shape;1164;p50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Twitter</a:t>
            </a:r>
            <a:endParaRPr dirty="0"/>
          </a:p>
        </p:txBody>
      </p:sp>
      <p:sp>
        <p:nvSpPr>
          <p:cNvPr id="1169" name="Google Shape;1169;p50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Modelling</a:t>
            </a:r>
            <a:endParaRPr dirty="0"/>
          </a:p>
        </p:txBody>
      </p:sp>
      <p:grpSp>
        <p:nvGrpSpPr>
          <p:cNvPr id="1165" name="Google Shape;1165;p50"/>
          <p:cNvGrpSpPr/>
          <p:nvPr/>
        </p:nvGrpSpPr>
        <p:grpSpPr>
          <a:xfrm>
            <a:off x="2516366" y="1792295"/>
            <a:ext cx="420630" cy="220838"/>
            <a:chOff x="2084325" y="363300"/>
            <a:chExt cx="484150" cy="254100"/>
          </a:xfrm>
        </p:grpSpPr>
        <p:sp>
          <p:nvSpPr>
            <p:cNvPr id="1166" name="Google Shape;1166;p50"/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67" name="Google Shape;1167;p50"/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70" name="Google Shape;1170;p50"/>
          <p:cNvGrpSpPr/>
          <p:nvPr/>
        </p:nvGrpSpPr>
        <p:grpSpPr>
          <a:xfrm>
            <a:off x="6249251" y="1724400"/>
            <a:ext cx="329199" cy="329195"/>
            <a:chOff x="2404875" y="3955825"/>
            <a:chExt cx="296950" cy="295375"/>
          </a:xfrm>
        </p:grpSpPr>
        <p:sp>
          <p:nvSpPr>
            <p:cNvPr id="1171" name="Google Shape;1171;p50"/>
            <p:cNvSpPr/>
            <p:nvPr/>
          </p:nvSpPr>
          <p:spPr>
            <a:xfrm>
              <a:off x="2404875" y="3955825"/>
              <a:ext cx="219775" cy="224500"/>
            </a:xfrm>
            <a:custGeom>
              <a:avLst/>
              <a:gdLst/>
              <a:ahLst/>
              <a:cxnLst/>
              <a:rect l="l" t="t" r="r" b="b"/>
              <a:pathLst>
                <a:path w="8791" h="8980" extrusionOk="0">
                  <a:moveTo>
                    <a:pt x="4537" y="0"/>
                  </a:moveTo>
                  <a:cubicBezTo>
                    <a:pt x="2048" y="0"/>
                    <a:pt x="0" y="2017"/>
                    <a:pt x="0" y="4506"/>
                  </a:cubicBezTo>
                  <a:cubicBezTo>
                    <a:pt x="0" y="6963"/>
                    <a:pt x="2048" y="8979"/>
                    <a:pt x="4537" y="8979"/>
                  </a:cubicBezTo>
                  <a:cubicBezTo>
                    <a:pt x="6459" y="8979"/>
                    <a:pt x="8160" y="7719"/>
                    <a:pt x="8790" y="5986"/>
                  </a:cubicBezTo>
                  <a:cubicBezTo>
                    <a:pt x="8633" y="5860"/>
                    <a:pt x="8443" y="5640"/>
                    <a:pt x="8286" y="5514"/>
                  </a:cubicBezTo>
                  <a:lnTo>
                    <a:pt x="7498" y="5514"/>
                  </a:lnTo>
                  <a:cubicBezTo>
                    <a:pt x="7057" y="6742"/>
                    <a:pt x="5923" y="7593"/>
                    <a:pt x="4568" y="7593"/>
                  </a:cubicBezTo>
                  <a:cubicBezTo>
                    <a:pt x="2836" y="7593"/>
                    <a:pt x="1481" y="6175"/>
                    <a:pt x="1481" y="4506"/>
                  </a:cubicBezTo>
                  <a:cubicBezTo>
                    <a:pt x="1481" y="2804"/>
                    <a:pt x="2867" y="1387"/>
                    <a:pt x="4568" y="1387"/>
                  </a:cubicBezTo>
                  <a:cubicBezTo>
                    <a:pt x="5923" y="1387"/>
                    <a:pt x="7057" y="2237"/>
                    <a:pt x="7498" y="3466"/>
                  </a:cubicBezTo>
                  <a:lnTo>
                    <a:pt x="8286" y="3466"/>
                  </a:lnTo>
                  <a:cubicBezTo>
                    <a:pt x="8443" y="3308"/>
                    <a:pt x="8633" y="3088"/>
                    <a:pt x="8790" y="2993"/>
                  </a:cubicBezTo>
                  <a:cubicBezTo>
                    <a:pt x="8160" y="1261"/>
                    <a:pt x="6522" y="0"/>
                    <a:pt x="4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0"/>
            <p:cNvSpPr/>
            <p:nvPr/>
          </p:nvSpPr>
          <p:spPr>
            <a:xfrm>
              <a:off x="2510400" y="4024075"/>
              <a:ext cx="191425" cy="87575"/>
            </a:xfrm>
            <a:custGeom>
              <a:avLst/>
              <a:gdLst/>
              <a:ahLst/>
              <a:cxnLst/>
              <a:rect l="l" t="t" r="r" b="b"/>
              <a:pathLst>
                <a:path w="7657" h="3503" extrusionOk="0">
                  <a:moveTo>
                    <a:pt x="7260" y="0"/>
                  </a:moveTo>
                  <a:cubicBezTo>
                    <a:pt x="7232" y="0"/>
                    <a:pt x="7206" y="4"/>
                    <a:pt x="7184" y="11"/>
                  </a:cubicBezTo>
                  <a:lnTo>
                    <a:pt x="5073" y="736"/>
                  </a:lnTo>
                  <a:cubicBezTo>
                    <a:pt x="5042" y="736"/>
                    <a:pt x="5010" y="767"/>
                    <a:pt x="4947" y="799"/>
                  </a:cubicBezTo>
                  <a:lnTo>
                    <a:pt x="4380" y="1398"/>
                  </a:lnTo>
                  <a:lnTo>
                    <a:pt x="347" y="1398"/>
                  </a:lnTo>
                  <a:cubicBezTo>
                    <a:pt x="158" y="1398"/>
                    <a:pt x="1" y="1555"/>
                    <a:pt x="1" y="1744"/>
                  </a:cubicBezTo>
                  <a:cubicBezTo>
                    <a:pt x="1" y="1965"/>
                    <a:pt x="158" y="2122"/>
                    <a:pt x="347" y="2122"/>
                  </a:cubicBezTo>
                  <a:lnTo>
                    <a:pt x="4380" y="2122"/>
                  </a:lnTo>
                  <a:lnTo>
                    <a:pt x="4947" y="2689"/>
                  </a:lnTo>
                  <a:cubicBezTo>
                    <a:pt x="5010" y="2752"/>
                    <a:pt x="5042" y="2784"/>
                    <a:pt x="5073" y="2784"/>
                  </a:cubicBezTo>
                  <a:lnTo>
                    <a:pt x="7184" y="3477"/>
                  </a:lnTo>
                  <a:cubicBezTo>
                    <a:pt x="7210" y="3494"/>
                    <a:pt x="7242" y="3502"/>
                    <a:pt x="7275" y="3502"/>
                  </a:cubicBezTo>
                  <a:cubicBezTo>
                    <a:pt x="7362" y="3502"/>
                    <a:pt x="7462" y="3451"/>
                    <a:pt x="7531" y="3382"/>
                  </a:cubicBezTo>
                  <a:cubicBezTo>
                    <a:pt x="7594" y="3256"/>
                    <a:pt x="7657" y="3099"/>
                    <a:pt x="7562" y="2973"/>
                  </a:cubicBezTo>
                  <a:lnTo>
                    <a:pt x="6932" y="1744"/>
                  </a:lnTo>
                  <a:lnTo>
                    <a:pt x="7562" y="547"/>
                  </a:lnTo>
                  <a:cubicBezTo>
                    <a:pt x="7657" y="389"/>
                    <a:pt x="7594" y="232"/>
                    <a:pt x="7531" y="137"/>
                  </a:cubicBezTo>
                  <a:cubicBezTo>
                    <a:pt x="7458" y="41"/>
                    <a:pt x="7349" y="0"/>
                    <a:pt x="72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0"/>
            <p:cNvSpPr/>
            <p:nvPr/>
          </p:nvSpPr>
          <p:spPr>
            <a:xfrm>
              <a:off x="2424550" y="4188175"/>
              <a:ext cx="189050" cy="63025"/>
            </a:xfrm>
            <a:custGeom>
              <a:avLst/>
              <a:gdLst/>
              <a:ahLst/>
              <a:cxnLst/>
              <a:rect l="l" t="t" r="r" b="b"/>
              <a:pathLst>
                <a:path w="7562" h="2521" extrusionOk="0">
                  <a:moveTo>
                    <a:pt x="1828" y="0"/>
                  </a:moveTo>
                  <a:lnTo>
                    <a:pt x="1482" y="1135"/>
                  </a:lnTo>
                  <a:lnTo>
                    <a:pt x="1040" y="1135"/>
                  </a:lnTo>
                  <a:cubicBezTo>
                    <a:pt x="442" y="1135"/>
                    <a:pt x="1" y="1607"/>
                    <a:pt x="1" y="2174"/>
                  </a:cubicBezTo>
                  <a:cubicBezTo>
                    <a:pt x="1" y="2363"/>
                    <a:pt x="158" y="2521"/>
                    <a:pt x="379" y="2521"/>
                  </a:cubicBezTo>
                  <a:lnTo>
                    <a:pt x="7310" y="2521"/>
                  </a:lnTo>
                  <a:cubicBezTo>
                    <a:pt x="7404" y="2489"/>
                    <a:pt x="7562" y="2363"/>
                    <a:pt x="7562" y="2174"/>
                  </a:cubicBezTo>
                  <a:cubicBezTo>
                    <a:pt x="7562" y="1576"/>
                    <a:pt x="7089" y="1135"/>
                    <a:pt x="6554" y="1135"/>
                  </a:cubicBezTo>
                  <a:lnTo>
                    <a:pt x="6113" y="1135"/>
                  </a:lnTo>
                  <a:lnTo>
                    <a:pt x="5766" y="0"/>
                  </a:lnTo>
                  <a:cubicBezTo>
                    <a:pt x="5168" y="252"/>
                    <a:pt x="4506" y="410"/>
                    <a:pt x="3781" y="410"/>
                  </a:cubicBezTo>
                  <a:cubicBezTo>
                    <a:pt x="3088" y="410"/>
                    <a:pt x="2427" y="252"/>
                    <a:pt x="18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0"/>
            <p:cNvSpPr/>
            <p:nvPr/>
          </p:nvSpPr>
          <p:spPr>
            <a:xfrm>
              <a:off x="2457625" y="4007025"/>
              <a:ext cx="115025" cy="122100"/>
            </a:xfrm>
            <a:custGeom>
              <a:avLst/>
              <a:gdLst/>
              <a:ahLst/>
              <a:cxnLst/>
              <a:rect l="l" t="t" r="r" b="b"/>
              <a:pathLst>
                <a:path w="4601" h="4884" extrusionOk="0">
                  <a:moveTo>
                    <a:pt x="2427" y="0"/>
                  </a:moveTo>
                  <a:cubicBezTo>
                    <a:pt x="1104" y="0"/>
                    <a:pt x="1" y="1103"/>
                    <a:pt x="1" y="2458"/>
                  </a:cubicBezTo>
                  <a:cubicBezTo>
                    <a:pt x="1" y="3781"/>
                    <a:pt x="1104" y="4884"/>
                    <a:pt x="2427" y="4884"/>
                  </a:cubicBezTo>
                  <a:cubicBezTo>
                    <a:pt x="3404" y="4884"/>
                    <a:pt x="4254" y="4348"/>
                    <a:pt x="4601" y="3497"/>
                  </a:cubicBezTo>
                  <a:lnTo>
                    <a:pt x="2427" y="3497"/>
                  </a:lnTo>
                  <a:cubicBezTo>
                    <a:pt x="1828" y="3497"/>
                    <a:pt x="1419" y="3025"/>
                    <a:pt x="1419" y="2489"/>
                  </a:cubicBezTo>
                  <a:cubicBezTo>
                    <a:pt x="1356" y="1859"/>
                    <a:pt x="1828" y="1386"/>
                    <a:pt x="2427" y="1386"/>
                  </a:cubicBezTo>
                  <a:lnTo>
                    <a:pt x="4601" y="1386"/>
                  </a:lnTo>
                  <a:cubicBezTo>
                    <a:pt x="4191" y="567"/>
                    <a:pt x="3372" y="0"/>
                    <a:pt x="24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5" name="Google Shape;1175;p50"/>
          <p:cNvSpPr/>
          <p:nvPr/>
        </p:nvSpPr>
        <p:spPr>
          <a:xfrm>
            <a:off x="5189825" y="4098999"/>
            <a:ext cx="185861" cy="185490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76" name="Google Shape;1176;p50"/>
          <p:cNvCxnSpPr>
            <a:stCxn id="1160" idx="2"/>
            <a:endCxn id="1161" idx="6"/>
          </p:cNvCxnSpPr>
          <p:nvPr/>
        </p:nvCxnSpPr>
        <p:spPr>
          <a:xfrm rot="10800000">
            <a:off x="4290863" y="2808050"/>
            <a:ext cx="5622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7" name="Google Shape;1177;p50"/>
          <p:cNvSpPr/>
          <p:nvPr/>
        </p:nvSpPr>
        <p:spPr>
          <a:xfrm>
            <a:off x="936875" y="1417825"/>
            <a:ext cx="473100" cy="47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50"/>
          <p:cNvSpPr/>
          <p:nvPr/>
        </p:nvSpPr>
        <p:spPr>
          <a:xfrm>
            <a:off x="3979125" y="1511025"/>
            <a:ext cx="213300" cy="21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50"/>
          <p:cNvSpPr/>
          <p:nvPr/>
        </p:nvSpPr>
        <p:spPr>
          <a:xfrm>
            <a:off x="7996175" y="3359550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50"/>
          <p:cNvSpPr/>
          <p:nvPr/>
        </p:nvSpPr>
        <p:spPr>
          <a:xfrm>
            <a:off x="8044700" y="2958275"/>
            <a:ext cx="272100" cy="27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1" name="Google Shape;1181;p50"/>
          <p:cNvGrpSpPr/>
          <p:nvPr/>
        </p:nvGrpSpPr>
        <p:grpSpPr>
          <a:xfrm>
            <a:off x="7791818" y="4157371"/>
            <a:ext cx="666389" cy="982655"/>
            <a:chOff x="3312267" y="2949449"/>
            <a:chExt cx="928765" cy="1369555"/>
          </a:xfrm>
        </p:grpSpPr>
        <p:sp>
          <p:nvSpPr>
            <p:cNvPr id="1182" name="Google Shape;1182;p50"/>
            <p:cNvSpPr/>
            <p:nvPr/>
          </p:nvSpPr>
          <p:spPr>
            <a:xfrm>
              <a:off x="3312267" y="2949449"/>
              <a:ext cx="928765" cy="1369555"/>
            </a:xfrm>
            <a:custGeom>
              <a:avLst/>
              <a:gdLst/>
              <a:ahLst/>
              <a:cxnLst/>
              <a:rect l="l" t="t" r="r" b="b"/>
              <a:pathLst>
                <a:path w="46334" h="68324" extrusionOk="0">
                  <a:moveTo>
                    <a:pt x="28037" y="1"/>
                  </a:moveTo>
                  <a:cubicBezTo>
                    <a:pt x="27074" y="1"/>
                    <a:pt x="26101" y="230"/>
                    <a:pt x="25251" y="675"/>
                  </a:cubicBezTo>
                  <a:cubicBezTo>
                    <a:pt x="23117" y="1842"/>
                    <a:pt x="21749" y="4110"/>
                    <a:pt x="21082" y="6479"/>
                  </a:cubicBezTo>
                  <a:cubicBezTo>
                    <a:pt x="20448" y="8880"/>
                    <a:pt x="20415" y="11382"/>
                    <a:pt x="20348" y="13851"/>
                  </a:cubicBezTo>
                  <a:cubicBezTo>
                    <a:pt x="20248" y="16319"/>
                    <a:pt x="20114" y="18821"/>
                    <a:pt x="19247" y="21123"/>
                  </a:cubicBezTo>
                  <a:cubicBezTo>
                    <a:pt x="19014" y="21790"/>
                    <a:pt x="18580" y="22524"/>
                    <a:pt x="17880" y="22624"/>
                  </a:cubicBezTo>
                  <a:cubicBezTo>
                    <a:pt x="17825" y="22631"/>
                    <a:pt x="17771" y="22635"/>
                    <a:pt x="17718" y="22635"/>
                  </a:cubicBezTo>
                  <a:cubicBezTo>
                    <a:pt x="17082" y="22635"/>
                    <a:pt x="16519" y="22107"/>
                    <a:pt x="16212" y="21523"/>
                  </a:cubicBezTo>
                  <a:cubicBezTo>
                    <a:pt x="15878" y="20922"/>
                    <a:pt x="15678" y="20222"/>
                    <a:pt x="15278" y="19622"/>
                  </a:cubicBezTo>
                  <a:cubicBezTo>
                    <a:pt x="14749" y="18917"/>
                    <a:pt x="13877" y="18585"/>
                    <a:pt x="12985" y="18585"/>
                  </a:cubicBezTo>
                  <a:cubicBezTo>
                    <a:pt x="12187" y="18585"/>
                    <a:pt x="11373" y="18851"/>
                    <a:pt x="10774" y="19355"/>
                  </a:cubicBezTo>
                  <a:cubicBezTo>
                    <a:pt x="9507" y="20455"/>
                    <a:pt x="9073" y="22323"/>
                    <a:pt x="9273" y="24025"/>
                  </a:cubicBezTo>
                  <a:cubicBezTo>
                    <a:pt x="9474" y="25693"/>
                    <a:pt x="10207" y="27260"/>
                    <a:pt x="10941" y="28828"/>
                  </a:cubicBezTo>
                  <a:lnTo>
                    <a:pt x="15044" y="37434"/>
                  </a:lnTo>
                  <a:cubicBezTo>
                    <a:pt x="15778" y="38969"/>
                    <a:pt x="16479" y="40870"/>
                    <a:pt x="15478" y="42238"/>
                  </a:cubicBezTo>
                  <a:cubicBezTo>
                    <a:pt x="14813" y="43144"/>
                    <a:pt x="13630" y="43448"/>
                    <a:pt x="12495" y="43448"/>
                  </a:cubicBezTo>
                  <a:cubicBezTo>
                    <a:pt x="12377" y="43448"/>
                    <a:pt x="12259" y="43445"/>
                    <a:pt x="12142" y="43439"/>
                  </a:cubicBezTo>
                  <a:cubicBezTo>
                    <a:pt x="10241" y="43372"/>
                    <a:pt x="8439" y="42738"/>
                    <a:pt x="6872" y="41671"/>
                  </a:cubicBezTo>
                  <a:cubicBezTo>
                    <a:pt x="5704" y="40870"/>
                    <a:pt x="4570" y="39736"/>
                    <a:pt x="3169" y="39736"/>
                  </a:cubicBezTo>
                  <a:cubicBezTo>
                    <a:pt x="1468" y="39736"/>
                    <a:pt x="200" y="41470"/>
                    <a:pt x="100" y="43205"/>
                  </a:cubicBezTo>
                  <a:cubicBezTo>
                    <a:pt x="0" y="44906"/>
                    <a:pt x="934" y="46441"/>
                    <a:pt x="1601" y="48042"/>
                  </a:cubicBezTo>
                  <a:cubicBezTo>
                    <a:pt x="5637" y="57482"/>
                    <a:pt x="12276" y="66488"/>
                    <a:pt x="22850" y="68323"/>
                  </a:cubicBezTo>
                  <a:lnTo>
                    <a:pt x="22983" y="68323"/>
                  </a:lnTo>
                  <a:cubicBezTo>
                    <a:pt x="28721" y="67823"/>
                    <a:pt x="32924" y="65721"/>
                    <a:pt x="37060" y="61718"/>
                  </a:cubicBezTo>
                  <a:cubicBezTo>
                    <a:pt x="41163" y="57715"/>
                    <a:pt x="44032" y="52478"/>
                    <a:pt x="45566" y="46908"/>
                  </a:cubicBezTo>
                  <a:cubicBezTo>
                    <a:pt x="46000" y="45307"/>
                    <a:pt x="46333" y="43639"/>
                    <a:pt x="46133" y="41971"/>
                  </a:cubicBezTo>
                  <a:cubicBezTo>
                    <a:pt x="45900" y="40336"/>
                    <a:pt x="45032" y="38702"/>
                    <a:pt x="43565" y="37901"/>
                  </a:cubicBezTo>
                  <a:cubicBezTo>
                    <a:pt x="42934" y="37557"/>
                    <a:pt x="42254" y="37405"/>
                    <a:pt x="41563" y="37405"/>
                  </a:cubicBezTo>
                  <a:cubicBezTo>
                    <a:pt x="39843" y="37405"/>
                    <a:pt x="38055" y="38351"/>
                    <a:pt x="36793" y="39636"/>
                  </a:cubicBezTo>
                  <a:cubicBezTo>
                    <a:pt x="35859" y="40603"/>
                    <a:pt x="35125" y="41737"/>
                    <a:pt x="34024" y="42505"/>
                  </a:cubicBezTo>
                  <a:cubicBezTo>
                    <a:pt x="33375" y="42957"/>
                    <a:pt x="32563" y="43259"/>
                    <a:pt x="31787" y="43259"/>
                  </a:cubicBezTo>
                  <a:cubicBezTo>
                    <a:pt x="31248" y="43259"/>
                    <a:pt x="30726" y="43113"/>
                    <a:pt x="30288" y="42771"/>
                  </a:cubicBezTo>
                  <a:cubicBezTo>
                    <a:pt x="29221" y="41937"/>
                    <a:pt x="29154" y="40303"/>
                    <a:pt x="29688" y="39069"/>
                  </a:cubicBezTo>
                  <a:cubicBezTo>
                    <a:pt x="30222" y="37835"/>
                    <a:pt x="31256" y="36934"/>
                    <a:pt x="32190" y="35967"/>
                  </a:cubicBezTo>
                  <a:cubicBezTo>
                    <a:pt x="34825" y="33331"/>
                    <a:pt x="36960" y="30229"/>
                    <a:pt x="38561" y="26860"/>
                  </a:cubicBezTo>
                  <a:cubicBezTo>
                    <a:pt x="39362" y="25159"/>
                    <a:pt x="39895" y="22891"/>
                    <a:pt x="38528" y="21623"/>
                  </a:cubicBezTo>
                  <a:cubicBezTo>
                    <a:pt x="37981" y="21095"/>
                    <a:pt x="37254" y="20898"/>
                    <a:pt x="36490" y="20898"/>
                  </a:cubicBezTo>
                  <a:cubicBezTo>
                    <a:pt x="35901" y="20898"/>
                    <a:pt x="35291" y="21015"/>
                    <a:pt x="34725" y="21189"/>
                  </a:cubicBezTo>
                  <a:cubicBezTo>
                    <a:pt x="33424" y="21623"/>
                    <a:pt x="32256" y="22323"/>
                    <a:pt x="30922" y="22457"/>
                  </a:cubicBezTo>
                  <a:cubicBezTo>
                    <a:pt x="30793" y="22475"/>
                    <a:pt x="30661" y="22484"/>
                    <a:pt x="30528" y="22484"/>
                  </a:cubicBezTo>
                  <a:cubicBezTo>
                    <a:pt x="29454" y="22484"/>
                    <a:pt x="28302" y="21894"/>
                    <a:pt x="28154" y="20856"/>
                  </a:cubicBezTo>
                  <a:cubicBezTo>
                    <a:pt x="28087" y="20189"/>
                    <a:pt x="28420" y="19588"/>
                    <a:pt x="28754" y="19021"/>
                  </a:cubicBezTo>
                  <a:cubicBezTo>
                    <a:pt x="30555" y="15819"/>
                    <a:pt x="31923" y="12383"/>
                    <a:pt x="32723" y="8814"/>
                  </a:cubicBezTo>
                  <a:cubicBezTo>
                    <a:pt x="33291" y="6412"/>
                    <a:pt x="33524" y="3610"/>
                    <a:pt x="31956" y="1709"/>
                  </a:cubicBezTo>
                  <a:cubicBezTo>
                    <a:pt x="31003" y="553"/>
                    <a:pt x="29532" y="1"/>
                    <a:pt x="280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0"/>
            <p:cNvSpPr/>
            <p:nvPr/>
          </p:nvSpPr>
          <p:spPr>
            <a:xfrm>
              <a:off x="3729484" y="2962298"/>
              <a:ext cx="159157" cy="1354681"/>
            </a:xfrm>
            <a:custGeom>
              <a:avLst/>
              <a:gdLst/>
              <a:ahLst/>
              <a:cxnLst/>
              <a:rect l="l" t="t" r="r" b="b"/>
              <a:pathLst>
                <a:path w="7940" h="67582" extrusionOk="0">
                  <a:moveTo>
                    <a:pt x="7940" y="0"/>
                  </a:moveTo>
                  <a:lnTo>
                    <a:pt x="7940" y="0"/>
                  </a:lnTo>
                  <a:cubicBezTo>
                    <a:pt x="7873" y="67"/>
                    <a:pt x="7840" y="134"/>
                    <a:pt x="7807" y="200"/>
                  </a:cubicBezTo>
                  <a:cubicBezTo>
                    <a:pt x="7740" y="334"/>
                    <a:pt x="7640" y="567"/>
                    <a:pt x="7540" y="801"/>
                  </a:cubicBezTo>
                  <a:cubicBezTo>
                    <a:pt x="7273" y="1335"/>
                    <a:pt x="6906" y="2135"/>
                    <a:pt x="6472" y="3203"/>
                  </a:cubicBezTo>
                  <a:cubicBezTo>
                    <a:pt x="5205" y="6138"/>
                    <a:pt x="4204" y="9173"/>
                    <a:pt x="3437" y="12309"/>
                  </a:cubicBezTo>
                  <a:cubicBezTo>
                    <a:pt x="2936" y="14277"/>
                    <a:pt x="2503" y="16479"/>
                    <a:pt x="2036" y="18780"/>
                  </a:cubicBezTo>
                  <a:cubicBezTo>
                    <a:pt x="1602" y="21115"/>
                    <a:pt x="1168" y="23651"/>
                    <a:pt x="802" y="26286"/>
                  </a:cubicBezTo>
                  <a:cubicBezTo>
                    <a:pt x="401" y="29088"/>
                    <a:pt x="134" y="31890"/>
                    <a:pt x="34" y="34725"/>
                  </a:cubicBezTo>
                  <a:cubicBezTo>
                    <a:pt x="1" y="36193"/>
                    <a:pt x="34" y="37661"/>
                    <a:pt x="101" y="39195"/>
                  </a:cubicBezTo>
                  <a:cubicBezTo>
                    <a:pt x="134" y="40696"/>
                    <a:pt x="201" y="42230"/>
                    <a:pt x="234" y="43765"/>
                  </a:cubicBezTo>
                  <a:cubicBezTo>
                    <a:pt x="401" y="49602"/>
                    <a:pt x="868" y="55440"/>
                    <a:pt x="1702" y="61244"/>
                  </a:cubicBezTo>
                  <a:cubicBezTo>
                    <a:pt x="2503" y="66548"/>
                    <a:pt x="1769" y="63746"/>
                    <a:pt x="3170" y="67582"/>
                  </a:cubicBezTo>
                  <a:lnTo>
                    <a:pt x="3370" y="67515"/>
                  </a:lnTo>
                  <a:cubicBezTo>
                    <a:pt x="2036" y="63679"/>
                    <a:pt x="2803" y="66515"/>
                    <a:pt x="2002" y="61177"/>
                  </a:cubicBezTo>
                  <a:cubicBezTo>
                    <a:pt x="1202" y="55407"/>
                    <a:pt x="735" y="49602"/>
                    <a:pt x="568" y="43765"/>
                  </a:cubicBezTo>
                  <a:cubicBezTo>
                    <a:pt x="501" y="42230"/>
                    <a:pt x="468" y="40696"/>
                    <a:pt x="401" y="39195"/>
                  </a:cubicBezTo>
                  <a:cubicBezTo>
                    <a:pt x="368" y="37661"/>
                    <a:pt x="335" y="36193"/>
                    <a:pt x="368" y="34725"/>
                  </a:cubicBezTo>
                  <a:cubicBezTo>
                    <a:pt x="468" y="31923"/>
                    <a:pt x="701" y="29121"/>
                    <a:pt x="1102" y="26352"/>
                  </a:cubicBezTo>
                  <a:cubicBezTo>
                    <a:pt x="1435" y="23717"/>
                    <a:pt x="1869" y="21182"/>
                    <a:pt x="2303" y="18847"/>
                  </a:cubicBezTo>
                  <a:cubicBezTo>
                    <a:pt x="2736" y="16512"/>
                    <a:pt x="3170" y="14311"/>
                    <a:pt x="3670" y="12342"/>
                  </a:cubicBezTo>
                  <a:cubicBezTo>
                    <a:pt x="4404" y="9240"/>
                    <a:pt x="5371" y="6205"/>
                    <a:pt x="6572" y="3236"/>
                  </a:cubicBezTo>
                  <a:cubicBezTo>
                    <a:pt x="7006" y="2202"/>
                    <a:pt x="7340" y="1368"/>
                    <a:pt x="7573" y="834"/>
                  </a:cubicBezTo>
                  <a:lnTo>
                    <a:pt x="7840" y="200"/>
                  </a:lnTo>
                  <a:cubicBezTo>
                    <a:pt x="7873" y="134"/>
                    <a:pt x="7907" y="67"/>
                    <a:pt x="79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0"/>
            <p:cNvSpPr/>
            <p:nvPr/>
          </p:nvSpPr>
          <p:spPr>
            <a:xfrm>
              <a:off x="3527571" y="3338082"/>
              <a:ext cx="204619" cy="318956"/>
            </a:xfrm>
            <a:custGeom>
              <a:avLst/>
              <a:gdLst/>
              <a:ahLst/>
              <a:cxnLst/>
              <a:rect l="l" t="t" r="r" b="b"/>
              <a:pathLst>
                <a:path w="10208" h="1591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234"/>
                    <a:pt x="234" y="434"/>
                    <a:pt x="400" y="634"/>
                  </a:cubicBezTo>
                  <a:cubicBezTo>
                    <a:pt x="701" y="1034"/>
                    <a:pt x="1068" y="1601"/>
                    <a:pt x="1568" y="2302"/>
                  </a:cubicBezTo>
                  <a:cubicBezTo>
                    <a:pt x="2502" y="3703"/>
                    <a:pt x="3769" y="5704"/>
                    <a:pt x="5104" y="7972"/>
                  </a:cubicBezTo>
                  <a:cubicBezTo>
                    <a:pt x="6438" y="10207"/>
                    <a:pt x="7672" y="12209"/>
                    <a:pt x="8606" y="13643"/>
                  </a:cubicBezTo>
                  <a:cubicBezTo>
                    <a:pt x="9073" y="14344"/>
                    <a:pt x="9440" y="14944"/>
                    <a:pt x="9740" y="15311"/>
                  </a:cubicBezTo>
                  <a:cubicBezTo>
                    <a:pt x="9874" y="15544"/>
                    <a:pt x="10007" y="15745"/>
                    <a:pt x="10207" y="15911"/>
                  </a:cubicBezTo>
                  <a:cubicBezTo>
                    <a:pt x="10107" y="15678"/>
                    <a:pt x="9974" y="15478"/>
                    <a:pt x="9807" y="15278"/>
                  </a:cubicBezTo>
                  <a:lnTo>
                    <a:pt x="8773" y="13543"/>
                  </a:lnTo>
                  <a:cubicBezTo>
                    <a:pt x="7839" y="12009"/>
                    <a:pt x="6705" y="10041"/>
                    <a:pt x="5337" y="7806"/>
                  </a:cubicBezTo>
                  <a:cubicBezTo>
                    <a:pt x="4003" y="5571"/>
                    <a:pt x="2735" y="3569"/>
                    <a:pt x="1701" y="2168"/>
                  </a:cubicBezTo>
                  <a:cubicBezTo>
                    <a:pt x="1201" y="1468"/>
                    <a:pt x="801" y="934"/>
                    <a:pt x="500" y="567"/>
                  </a:cubicBezTo>
                  <a:cubicBezTo>
                    <a:pt x="334" y="367"/>
                    <a:pt x="167" y="167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0"/>
            <p:cNvSpPr/>
            <p:nvPr/>
          </p:nvSpPr>
          <p:spPr>
            <a:xfrm>
              <a:off x="3731508" y="3396914"/>
              <a:ext cx="363757" cy="260124"/>
            </a:xfrm>
            <a:custGeom>
              <a:avLst/>
              <a:gdLst/>
              <a:ahLst/>
              <a:cxnLst/>
              <a:rect l="l" t="t" r="r" b="b"/>
              <a:pathLst>
                <a:path w="18147" h="12977" extrusionOk="0">
                  <a:moveTo>
                    <a:pt x="18146" y="0"/>
                  </a:moveTo>
                  <a:lnTo>
                    <a:pt x="18146" y="0"/>
                  </a:lnTo>
                  <a:cubicBezTo>
                    <a:pt x="17846" y="67"/>
                    <a:pt x="17579" y="201"/>
                    <a:pt x="17312" y="367"/>
                  </a:cubicBezTo>
                  <a:cubicBezTo>
                    <a:pt x="16812" y="601"/>
                    <a:pt x="16078" y="968"/>
                    <a:pt x="15211" y="1502"/>
                  </a:cubicBezTo>
                  <a:cubicBezTo>
                    <a:pt x="12943" y="2802"/>
                    <a:pt x="10708" y="4237"/>
                    <a:pt x="8573" y="5771"/>
                  </a:cubicBezTo>
                  <a:cubicBezTo>
                    <a:pt x="6071" y="7573"/>
                    <a:pt x="3903" y="9340"/>
                    <a:pt x="2368" y="10708"/>
                  </a:cubicBezTo>
                  <a:cubicBezTo>
                    <a:pt x="1601" y="11375"/>
                    <a:pt x="1034" y="11909"/>
                    <a:pt x="600" y="12309"/>
                  </a:cubicBezTo>
                  <a:cubicBezTo>
                    <a:pt x="400" y="12509"/>
                    <a:pt x="200" y="12743"/>
                    <a:pt x="0" y="12976"/>
                  </a:cubicBezTo>
                  <a:cubicBezTo>
                    <a:pt x="234" y="12810"/>
                    <a:pt x="467" y="12609"/>
                    <a:pt x="701" y="12409"/>
                  </a:cubicBezTo>
                  <a:cubicBezTo>
                    <a:pt x="1101" y="12042"/>
                    <a:pt x="1735" y="11509"/>
                    <a:pt x="2502" y="10875"/>
                  </a:cubicBezTo>
                  <a:cubicBezTo>
                    <a:pt x="4070" y="9574"/>
                    <a:pt x="6271" y="7839"/>
                    <a:pt x="8773" y="6038"/>
                  </a:cubicBezTo>
                  <a:cubicBezTo>
                    <a:pt x="11275" y="4237"/>
                    <a:pt x="13610" y="2702"/>
                    <a:pt x="15344" y="1668"/>
                  </a:cubicBezTo>
                  <a:cubicBezTo>
                    <a:pt x="16178" y="1135"/>
                    <a:pt x="16912" y="734"/>
                    <a:pt x="17379" y="434"/>
                  </a:cubicBezTo>
                  <a:cubicBezTo>
                    <a:pt x="17646" y="334"/>
                    <a:pt x="17913" y="167"/>
                    <a:pt x="1814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0"/>
            <p:cNvSpPr/>
            <p:nvPr/>
          </p:nvSpPr>
          <p:spPr>
            <a:xfrm>
              <a:off x="3327642" y="3766002"/>
              <a:ext cx="437983" cy="413909"/>
            </a:xfrm>
            <a:custGeom>
              <a:avLst/>
              <a:gdLst/>
              <a:ahLst/>
              <a:cxnLst/>
              <a:rect l="l" t="t" r="r" b="b"/>
              <a:pathLst>
                <a:path w="21850" h="20649" extrusionOk="0">
                  <a:moveTo>
                    <a:pt x="0" y="1"/>
                  </a:moveTo>
                  <a:cubicBezTo>
                    <a:pt x="0" y="1"/>
                    <a:pt x="67" y="67"/>
                    <a:pt x="200" y="234"/>
                  </a:cubicBezTo>
                  <a:lnTo>
                    <a:pt x="834" y="835"/>
                  </a:lnTo>
                  <a:lnTo>
                    <a:pt x="3203" y="3036"/>
                  </a:lnTo>
                  <a:cubicBezTo>
                    <a:pt x="5171" y="4904"/>
                    <a:pt x="7839" y="7506"/>
                    <a:pt x="10808" y="10441"/>
                  </a:cubicBezTo>
                  <a:cubicBezTo>
                    <a:pt x="13743" y="13377"/>
                    <a:pt x="16445" y="15979"/>
                    <a:pt x="18480" y="17813"/>
                  </a:cubicBezTo>
                  <a:cubicBezTo>
                    <a:pt x="19481" y="18714"/>
                    <a:pt x="20315" y="19448"/>
                    <a:pt x="20915" y="19948"/>
                  </a:cubicBezTo>
                  <a:lnTo>
                    <a:pt x="21582" y="20482"/>
                  </a:lnTo>
                  <a:cubicBezTo>
                    <a:pt x="21649" y="20549"/>
                    <a:pt x="21749" y="20615"/>
                    <a:pt x="21816" y="20649"/>
                  </a:cubicBezTo>
                  <a:cubicBezTo>
                    <a:pt x="21849" y="20649"/>
                    <a:pt x="21749" y="20582"/>
                    <a:pt x="21616" y="20449"/>
                  </a:cubicBezTo>
                  <a:lnTo>
                    <a:pt x="20982" y="19848"/>
                  </a:lnTo>
                  <a:lnTo>
                    <a:pt x="18647" y="17647"/>
                  </a:lnTo>
                  <a:cubicBezTo>
                    <a:pt x="16646" y="15779"/>
                    <a:pt x="13977" y="13143"/>
                    <a:pt x="11008" y="10208"/>
                  </a:cubicBezTo>
                  <a:cubicBezTo>
                    <a:pt x="8073" y="7306"/>
                    <a:pt x="5371" y="4671"/>
                    <a:pt x="3336" y="2869"/>
                  </a:cubicBezTo>
                  <a:cubicBezTo>
                    <a:pt x="2335" y="1935"/>
                    <a:pt x="1501" y="1201"/>
                    <a:pt x="934" y="734"/>
                  </a:cubicBezTo>
                  <a:lnTo>
                    <a:pt x="234" y="167"/>
                  </a:lnTo>
                  <a:cubicBezTo>
                    <a:pt x="167" y="101"/>
                    <a:pt x="100" y="34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0"/>
            <p:cNvSpPr/>
            <p:nvPr/>
          </p:nvSpPr>
          <p:spPr>
            <a:xfrm>
              <a:off x="3764923" y="3762655"/>
              <a:ext cx="449349" cy="417257"/>
            </a:xfrm>
            <a:custGeom>
              <a:avLst/>
              <a:gdLst/>
              <a:ahLst/>
              <a:cxnLst/>
              <a:rect l="l" t="t" r="r" b="b"/>
              <a:pathLst>
                <a:path w="22417" h="20816" extrusionOk="0">
                  <a:moveTo>
                    <a:pt x="22417" y="1"/>
                  </a:moveTo>
                  <a:lnTo>
                    <a:pt x="22417" y="1"/>
                  </a:lnTo>
                  <a:cubicBezTo>
                    <a:pt x="22317" y="34"/>
                    <a:pt x="22250" y="101"/>
                    <a:pt x="22150" y="168"/>
                  </a:cubicBezTo>
                  <a:lnTo>
                    <a:pt x="21483" y="735"/>
                  </a:lnTo>
                  <a:cubicBezTo>
                    <a:pt x="20883" y="1235"/>
                    <a:pt x="20049" y="1969"/>
                    <a:pt x="19015" y="2903"/>
                  </a:cubicBezTo>
                  <a:cubicBezTo>
                    <a:pt x="16913" y="4738"/>
                    <a:pt x="14144" y="7373"/>
                    <a:pt x="11075" y="10275"/>
                  </a:cubicBezTo>
                  <a:cubicBezTo>
                    <a:pt x="8040" y="13210"/>
                    <a:pt x="5271" y="15846"/>
                    <a:pt x="3237" y="17714"/>
                  </a:cubicBezTo>
                  <a:lnTo>
                    <a:pt x="868" y="19948"/>
                  </a:lnTo>
                  <a:lnTo>
                    <a:pt x="201" y="20582"/>
                  </a:lnTo>
                  <a:cubicBezTo>
                    <a:pt x="134" y="20649"/>
                    <a:pt x="68" y="20716"/>
                    <a:pt x="1" y="20816"/>
                  </a:cubicBezTo>
                  <a:cubicBezTo>
                    <a:pt x="101" y="20749"/>
                    <a:pt x="168" y="20682"/>
                    <a:pt x="234" y="20616"/>
                  </a:cubicBezTo>
                  <a:lnTo>
                    <a:pt x="935" y="20049"/>
                  </a:lnTo>
                  <a:cubicBezTo>
                    <a:pt x="1535" y="19548"/>
                    <a:pt x="2369" y="18814"/>
                    <a:pt x="3403" y="17880"/>
                  </a:cubicBezTo>
                  <a:cubicBezTo>
                    <a:pt x="5471" y="16046"/>
                    <a:pt x="8273" y="13444"/>
                    <a:pt x="11309" y="10508"/>
                  </a:cubicBezTo>
                  <a:cubicBezTo>
                    <a:pt x="14378" y="7606"/>
                    <a:pt x="17147" y="4971"/>
                    <a:pt x="19148" y="3070"/>
                  </a:cubicBezTo>
                  <a:lnTo>
                    <a:pt x="21550" y="835"/>
                  </a:lnTo>
                  <a:lnTo>
                    <a:pt x="22217" y="234"/>
                  </a:lnTo>
                  <a:cubicBezTo>
                    <a:pt x="22350" y="101"/>
                    <a:pt x="22417" y="1"/>
                    <a:pt x="224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8" name="Google Shape;1188;p50"/>
          <p:cNvGrpSpPr/>
          <p:nvPr/>
        </p:nvGrpSpPr>
        <p:grpSpPr>
          <a:xfrm>
            <a:off x="247143" y="3097547"/>
            <a:ext cx="877308" cy="2042473"/>
            <a:chOff x="731955" y="2811840"/>
            <a:chExt cx="564367" cy="1313910"/>
          </a:xfrm>
        </p:grpSpPr>
        <p:sp>
          <p:nvSpPr>
            <p:cNvPr id="1189" name="Google Shape;1189;p50"/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0"/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0"/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0"/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0"/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0"/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0"/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0"/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0"/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0"/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0"/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0"/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0"/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3" name="Google Shape;1203;p50"/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0"/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0"/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0"/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0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0"/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0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0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0"/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0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0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0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0"/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0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0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0"/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61945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3254093" y="3183149"/>
            <a:ext cx="359233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Data Analysis</a:t>
            </a:r>
            <a:endParaRPr sz="2400" dirty="0"/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 idx="2"/>
          </p:nvPr>
        </p:nvSpPr>
        <p:spPr>
          <a:xfrm>
            <a:off x="2092271" y="2150850"/>
            <a:ext cx="98302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039" name="Google Shape;1039;p48"/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1040" name="Google Shape;1040;p48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9344;p71">
            <a:extLst>
              <a:ext uri="{FF2B5EF4-FFF2-40B4-BE49-F238E27FC236}">
                <a16:creationId xmlns:a16="http://schemas.microsoft.com/office/drawing/2014/main" id="{FB9A056C-7386-C24B-BDBC-08D2CE304189}"/>
              </a:ext>
            </a:extLst>
          </p:cNvPr>
          <p:cNvGrpSpPr/>
          <p:nvPr/>
        </p:nvGrpSpPr>
        <p:grpSpPr>
          <a:xfrm>
            <a:off x="4027803" y="1755146"/>
            <a:ext cx="1938573" cy="1575601"/>
            <a:chOff x="2617693" y="3817325"/>
            <a:chExt cx="420475" cy="326491"/>
          </a:xfrm>
        </p:grpSpPr>
        <p:sp>
          <p:nvSpPr>
            <p:cNvPr id="43" name="Google Shape;9345;p71">
              <a:extLst>
                <a:ext uri="{FF2B5EF4-FFF2-40B4-BE49-F238E27FC236}">
                  <a16:creationId xmlns:a16="http://schemas.microsoft.com/office/drawing/2014/main" id="{831949EE-6669-7D40-9F57-7DA4C4353416}"/>
                </a:ext>
              </a:extLst>
            </p:cNvPr>
            <p:cNvSpPr/>
            <p:nvPr/>
          </p:nvSpPr>
          <p:spPr>
            <a:xfrm>
              <a:off x="2688542" y="3845712"/>
              <a:ext cx="337047" cy="217170"/>
            </a:xfrm>
            <a:custGeom>
              <a:avLst/>
              <a:gdLst/>
              <a:ahLst/>
              <a:cxnLst/>
              <a:rect l="l" t="t" r="r" b="b"/>
              <a:pathLst>
                <a:path w="12835" h="8270" extrusionOk="0">
                  <a:moveTo>
                    <a:pt x="12835" y="1"/>
                  </a:moveTo>
                  <a:lnTo>
                    <a:pt x="1" y="10"/>
                  </a:lnTo>
                  <a:lnTo>
                    <a:pt x="1" y="5284"/>
                  </a:lnTo>
                  <a:lnTo>
                    <a:pt x="900" y="5284"/>
                  </a:lnTo>
                  <a:lnTo>
                    <a:pt x="900" y="5867"/>
                  </a:lnTo>
                  <a:lnTo>
                    <a:pt x="1140" y="5944"/>
                  </a:lnTo>
                  <a:cubicBezTo>
                    <a:pt x="1274" y="5982"/>
                    <a:pt x="1417" y="6040"/>
                    <a:pt x="1542" y="6116"/>
                  </a:cubicBezTo>
                  <a:lnTo>
                    <a:pt x="1771" y="6231"/>
                  </a:lnTo>
                  <a:lnTo>
                    <a:pt x="2183" y="5819"/>
                  </a:lnTo>
                  <a:lnTo>
                    <a:pt x="2843" y="6480"/>
                  </a:lnTo>
                  <a:lnTo>
                    <a:pt x="2432" y="6891"/>
                  </a:lnTo>
                  <a:lnTo>
                    <a:pt x="2547" y="7121"/>
                  </a:lnTo>
                  <a:cubicBezTo>
                    <a:pt x="2623" y="7245"/>
                    <a:pt x="2681" y="7379"/>
                    <a:pt x="2719" y="7523"/>
                  </a:cubicBezTo>
                  <a:lnTo>
                    <a:pt x="2795" y="7762"/>
                  </a:lnTo>
                  <a:lnTo>
                    <a:pt x="3379" y="7762"/>
                  </a:lnTo>
                  <a:lnTo>
                    <a:pt x="3379" y="8269"/>
                  </a:lnTo>
                  <a:lnTo>
                    <a:pt x="12835" y="8269"/>
                  </a:lnTo>
                  <a:lnTo>
                    <a:pt x="12835" y="1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346;p71">
              <a:extLst>
                <a:ext uri="{FF2B5EF4-FFF2-40B4-BE49-F238E27FC236}">
                  <a16:creationId xmlns:a16="http://schemas.microsoft.com/office/drawing/2014/main" id="{3706AEE0-6C35-CD41-9656-8A95E20E9AD1}"/>
                </a:ext>
              </a:extLst>
            </p:cNvPr>
            <p:cNvSpPr/>
            <p:nvPr/>
          </p:nvSpPr>
          <p:spPr>
            <a:xfrm>
              <a:off x="2734786" y="4063119"/>
              <a:ext cx="57089" cy="27153"/>
            </a:xfrm>
            <a:custGeom>
              <a:avLst/>
              <a:gdLst/>
              <a:ahLst/>
              <a:cxnLst/>
              <a:rect l="l" t="t" r="r" b="b"/>
              <a:pathLst>
                <a:path w="2174" h="1034" extrusionOk="0">
                  <a:moveTo>
                    <a:pt x="1235" y="0"/>
                  </a:moveTo>
                  <a:lnTo>
                    <a:pt x="1235" y="38"/>
                  </a:lnTo>
                  <a:lnTo>
                    <a:pt x="479" y="38"/>
                  </a:lnTo>
                  <a:lnTo>
                    <a:pt x="479" y="48"/>
                  </a:lnTo>
                  <a:cubicBezTo>
                    <a:pt x="460" y="431"/>
                    <a:pt x="288" y="775"/>
                    <a:pt x="1" y="1034"/>
                  </a:cubicBezTo>
                  <a:lnTo>
                    <a:pt x="1379" y="1034"/>
                  </a:lnTo>
                  <a:cubicBezTo>
                    <a:pt x="1446" y="890"/>
                    <a:pt x="1494" y="747"/>
                    <a:pt x="1532" y="593"/>
                  </a:cubicBezTo>
                  <a:lnTo>
                    <a:pt x="2173" y="593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rgbClr val="AAB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347;p71">
              <a:extLst>
                <a:ext uri="{FF2B5EF4-FFF2-40B4-BE49-F238E27FC236}">
                  <a16:creationId xmlns:a16="http://schemas.microsoft.com/office/drawing/2014/main" id="{965E430E-5893-3A46-BE85-78DBA3B56486}"/>
                </a:ext>
              </a:extLst>
            </p:cNvPr>
            <p:cNvSpPr/>
            <p:nvPr/>
          </p:nvSpPr>
          <p:spPr>
            <a:xfrm>
              <a:off x="2747864" y="3991981"/>
              <a:ext cx="44012" cy="70902"/>
            </a:xfrm>
            <a:custGeom>
              <a:avLst/>
              <a:gdLst/>
              <a:ahLst/>
              <a:cxnLst/>
              <a:rect l="l" t="t" r="r" b="b"/>
              <a:pathLst>
                <a:path w="1676" h="2700" extrusionOk="0">
                  <a:moveTo>
                    <a:pt x="307" y="1"/>
                  </a:moveTo>
                  <a:lnTo>
                    <a:pt x="0" y="307"/>
                  </a:lnTo>
                  <a:lnTo>
                    <a:pt x="594" y="910"/>
                  </a:lnTo>
                  <a:lnTo>
                    <a:pt x="182" y="1321"/>
                  </a:lnTo>
                  <a:lnTo>
                    <a:pt x="297" y="1551"/>
                  </a:lnTo>
                  <a:cubicBezTo>
                    <a:pt x="364" y="1675"/>
                    <a:pt x="422" y="1819"/>
                    <a:pt x="469" y="1963"/>
                  </a:cubicBezTo>
                  <a:lnTo>
                    <a:pt x="546" y="2202"/>
                  </a:lnTo>
                  <a:lnTo>
                    <a:pt x="1130" y="2202"/>
                  </a:lnTo>
                  <a:lnTo>
                    <a:pt x="1130" y="2699"/>
                  </a:lnTo>
                  <a:lnTo>
                    <a:pt x="1675" y="2699"/>
                  </a:lnTo>
                  <a:lnTo>
                    <a:pt x="1675" y="2030"/>
                  </a:lnTo>
                  <a:lnTo>
                    <a:pt x="1034" y="2030"/>
                  </a:lnTo>
                  <a:cubicBezTo>
                    <a:pt x="977" y="1790"/>
                    <a:pt x="881" y="1561"/>
                    <a:pt x="757" y="1360"/>
                  </a:cubicBezTo>
                  <a:lnTo>
                    <a:pt x="1206" y="910"/>
                  </a:lnTo>
                  <a:lnTo>
                    <a:pt x="307" y="1"/>
                  </a:lnTo>
                  <a:close/>
                </a:path>
              </a:pathLst>
            </a:custGeom>
            <a:solidFill>
              <a:srgbClr val="D6D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348;p71">
              <a:extLst>
                <a:ext uri="{FF2B5EF4-FFF2-40B4-BE49-F238E27FC236}">
                  <a16:creationId xmlns:a16="http://schemas.microsoft.com/office/drawing/2014/main" id="{29000C94-C43A-F743-A614-E5E95711CE92}"/>
                </a:ext>
              </a:extLst>
            </p:cNvPr>
            <p:cNvSpPr/>
            <p:nvPr/>
          </p:nvSpPr>
          <p:spPr>
            <a:xfrm>
              <a:off x="2692823" y="3979927"/>
              <a:ext cx="49027" cy="29411"/>
            </a:xfrm>
            <a:custGeom>
              <a:avLst/>
              <a:gdLst/>
              <a:ahLst/>
              <a:cxnLst/>
              <a:rect l="l" t="t" r="r" b="b"/>
              <a:pathLst>
                <a:path w="1867" h="1120" extrusionOk="0">
                  <a:moveTo>
                    <a:pt x="1" y="0"/>
                  </a:moveTo>
                  <a:lnTo>
                    <a:pt x="1" y="163"/>
                  </a:lnTo>
                  <a:lnTo>
                    <a:pt x="737" y="163"/>
                  </a:lnTo>
                  <a:lnTo>
                    <a:pt x="737" y="756"/>
                  </a:lnTo>
                  <a:lnTo>
                    <a:pt x="977" y="833"/>
                  </a:lnTo>
                  <a:cubicBezTo>
                    <a:pt x="1111" y="871"/>
                    <a:pt x="1254" y="929"/>
                    <a:pt x="1379" y="996"/>
                  </a:cubicBezTo>
                  <a:lnTo>
                    <a:pt x="1608" y="1120"/>
                  </a:lnTo>
                  <a:lnTo>
                    <a:pt x="1867" y="862"/>
                  </a:lnTo>
                  <a:cubicBezTo>
                    <a:pt x="1675" y="766"/>
                    <a:pt x="1484" y="689"/>
                    <a:pt x="1283" y="632"/>
                  </a:cubicBezTo>
                  <a:lnTo>
                    <a:pt x="1283" y="0"/>
                  </a:lnTo>
                  <a:close/>
                </a:path>
              </a:pathLst>
            </a:custGeom>
            <a:solidFill>
              <a:srgbClr val="D6D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349;p71">
              <a:extLst>
                <a:ext uri="{FF2B5EF4-FFF2-40B4-BE49-F238E27FC236}">
                  <a16:creationId xmlns:a16="http://schemas.microsoft.com/office/drawing/2014/main" id="{680D241D-8316-914E-990A-5B01939E8B94}"/>
                </a:ext>
              </a:extLst>
            </p:cNvPr>
            <p:cNvSpPr/>
            <p:nvPr/>
          </p:nvSpPr>
          <p:spPr>
            <a:xfrm>
              <a:off x="2688542" y="3845975"/>
              <a:ext cx="11344" cy="133979"/>
            </a:xfrm>
            <a:custGeom>
              <a:avLst/>
              <a:gdLst/>
              <a:ahLst/>
              <a:cxnLst/>
              <a:rect l="l" t="t" r="r" b="b"/>
              <a:pathLst>
                <a:path w="432" h="5102" extrusionOk="0">
                  <a:moveTo>
                    <a:pt x="1" y="0"/>
                  </a:moveTo>
                  <a:lnTo>
                    <a:pt x="1" y="5101"/>
                  </a:lnTo>
                  <a:lnTo>
                    <a:pt x="432" y="5101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D6D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350;p71">
              <a:extLst>
                <a:ext uri="{FF2B5EF4-FFF2-40B4-BE49-F238E27FC236}">
                  <a16:creationId xmlns:a16="http://schemas.microsoft.com/office/drawing/2014/main" id="{A0925B8E-35B8-8448-8B03-0453961EBDC8}"/>
                </a:ext>
              </a:extLst>
            </p:cNvPr>
            <p:cNvSpPr/>
            <p:nvPr/>
          </p:nvSpPr>
          <p:spPr>
            <a:xfrm>
              <a:off x="2688542" y="3844977"/>
              <a:ext cx="337047" cy="11082"/>
            </a:xfrm>
            <a:custGeom>
              <a:avLst/>
              <a:gdLst/>
              <a:ahLst/>
              <a:cxnLst/>
              <a:rect l="l" t="t" r="r" b="b"/>
              <a:pathLst>
                <a:path w="12835" h="422" extrusionOk="0">
                  <a:moveTo>
                    <a:pt x="1" y="0"/>
                  </a:moveTo>
                  <a:lnTo>
                    <a:pt x="1" y="421"/>
                  </a:lnTo>
                  <a:lnTo>
                    <a:pt x="12835" y="421"/>
                  </a:lnTo>
                  <a:lnTo>
                    <a:pt x="12835" y="0"/>
                  </a:lnTo>
                  <a:close/>
                </a:path>
              </a:pathLst>
            </a:custGeom>
            <a:solidFill>
              <a:srgbClr val="D6D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351;p71">
              <a:extLst>
                <a:ext uri="{FF2B5EF4-FFF2-40B4-BE49-F238E27FC236}">
                  <a16:creationId xmlns:a16="http://schemas.microsoft.com/office/drawing/2014/main" id="{781AB358-1FB0-8749-871E-B5E981F465E6}"/>
                </a:ext>
              </a:extLst>
            </p:cNvPr>
            <p:cNvSpPr/>
            <p:nvPr/>
          </p:nvSpPr>
          <p:spPr>
            <a:xfrm>
              <a:off x="2723232" y="4061596"/>
              <a:ext cx="314936" cy="29936"/>
            </a:xfrm>
            <a:custGeom>
              <a:avLst/>
              <a:gdLst/>
              <a:ahLst/>
              <a:cxnLst/>
              <a:rect l="l" t="t" r="r" b="b"/>
              <a:pathLst>
                <a:path w="11993" h="1140" extrusionOk="0">
                  <a:moveTo>
                    <a:pt x="1675" y="1"/>
                  </a:moveTo>
                  <a:cubicBezTo>
                    <a:pt x="1647" y="1"/>
                    <a:pt x="1628" y="20"/>
                    <a:pt x="1628" y="39"/>
                  </a:cubicBezTo>
                  <a:lnTo>
                    <a:pt x="546" y="39"/>
                  </a:lnTo>
                  <a:cubicBezTo>
                    <a:pt x="517" y="39"/>
                    <a:pt x="498" y="68"/>
                    <a:pt x="498" y="96"/>
                  </a:cubicBezTo>
                  <a:lnTo>
                    <a:pt x="498" y="163"/>
                  </a:lnTo>
                  <a:lnTo>
                    <a:pt x="498" y="202"/>
                  </a:lnTo>
                  <a:lnTo>
                    <a:pt x="498" y="221"/>
                  </a:lnTo>
                  <a:lnTo>
                    <a:pt x="498" y="240"/>
                  </a:lnTo>
                  <a:cubicBezTo>
                    <a:pt x="460" y="565"/>
                    <a:pt x="297" y="852"/>
                    <a:pt x="39" y="1044"/>
                  </a:cubicBezTo>
                  <a:cubicBezTo>
                    <a:pt x="1" y="1072"/>
                    <a:pt x="20" y="1139"/>
                    <a:pt x="68" y="1139"/>
                  </a:cubicBezTo>
                  <a:lnTo>
                    <a:pt x="11935" y="1139"/>
                  </a:lnTo>
                  <a:cubicBezTo>
                    <a:pt x="11963" y="1139"/>
                    <a:pt x="11992" y="1111"/>
                    <a:pt x="11992" y="1082"/>
                  </a:cubicBezTo>
                  <a:lnTo>
                    <a:pt x="11992" y="48"/>
                  </a:lnTo>
                  <a:cubicBezTo>
                    <a:pt x="11983" y="20"/>
                    <a:pt x="11963" y="1"/>
                    <a:pt x="11935" y="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352;p71">
              <a:extLst>
                <a:ext uri="{FF2B5EF4-FFF2-40B4-BE49-F238E27FC236}">
                  <a16:creationId xmlns:a16="http://schemas.microsoft.com/office/drawing/2014/main" id="{0D3F9981-66B9-2F45-8FCC-18F87628EEF8}"/>
                </a:ext>
              </a:extLst>
            </p:cNvPr>
            <p:cNvSpPr/>
            <p:nvPr/>
          </p:nvSpPr>
          <p:spPr>
            <a:xfrm>
              <a:off x="2676226" y="3817325"/>
              <a:ext cx="361679" cy="29936"/>
            </a:xfrm>
            <a:custGeom>
              <a:avLst/>
              <a:gdLst/>
              <a:ahLst/>
              <a:cxnLst/>
              <a:rect l="l" t="t" r="r" b="b"/>
              <a:pathLst>
                <a:path w="13773" h="1140" extrusionOk="0">
                  <a:moveTo>
                    <a:pt x="49" y="0"/>
                  </a:moveTo>
                  <a:cubicBezTo>
                    <a:pt x="20" y="0"/>
                    <a:pt x="1" y="19"/>
                    <a:pt x="1" y="48"/>
                  </a:cubicBezTo>
                  <a:lnTo>
                    <a:pt x="1" y="1082"/>
                  </a:lnTo>
                  <a:cubicBezTo>
                    <a:pt x="1" y="1110"/>
                    <a:pt x="20" y="1139"/>
                    <a:pt x="49" y="1139"/>
                  </a:cubicBezTo>
                  <a:lnTo>
                    <a:pt x="13725" y="1139"/>
                  </a:lnTo>
                  <a:cubicBezTo>
                    <a:pt x="13753" y="1139"/>
                    <a:pt x="13773" y="1110"/>
                    <a:pt x="13773" y="1082"/>
                  </a:cubicBezTo>
                  <a:lnTo>
                    <a:pt x="13773" y="48"/>
                  </a:lnTo>
                  <a:cubicBezTo>
                    <a:pt x="13773" y="19"/>
                    <a:pt x="13753" y="0"/>
                    <a:pt x="13725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353;p71">
              <a:extLst>
                <a:ext uri="{FF2B5EF4-FFF2-40B4-BE49-F238E27FC236}">
                  <a16:creationId xmlns:a16="http://schemas.microsoft.com/office/drawing/2014/main" id="{69406A53-8EDC-3248-A5FF-5E19A7DF984F}"/>
                </a:ext>
              </a:extLst>
            </p:cNvPr>
            <p:cNvSpPr/>
            <p:nvPr/>
          </p:nvSpPr>
          <p:spPr>
            <a:xfrm>
              <a:off x="2812463" y="3959051"/>
              <a:ext cx="28413" cy="66123"/>
            </a:xfrm>
            <a:custGeom>
              <a:avLst/>
              <a:gdLst/>
              <a:ahLst/>
              <a:cxnLst/>
              <a:rect l="l" t="t" r="r" b="b"/>
              <a:pathLst>
                <a:path w="1082" h="2518" extrusionOk="0">
                  <a:moveTo>
                    <a:pt x="0" y="1"/>
                  </a:moveTo>
                  <a:lnTo>
                    <a:pt x="0" y="2518"/>
                  </a:lnTo>
                  <a:lnTo>
                    <a:pt x="1081" y="2518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354;p71">
              <a:extLst>
                <a:ext uri="{FF2B5EF4-FFF2-40B4-BE49-F238E27FC236}">
                  <a16:creationId xmlns:a16="http://schemas.microsoft.com/office/drawing/2014/main" id="{5CCCFB07-0922-B648-975D-78C8FD5DAF14}"/>
                </a:ext>
              </a:extLst>
            </p:cNvPr>
            <p:cNvSpPr/>
            <p:nvPr/>
          </p:nvSpPr>
          <p:spPr>
            <a:xfrm>
              <a:off x="2860966" y="3930664"/>
              <a:ext cx="28413" cy="94510"/>
            </a:xfrm>
            <a:custGeom>
              <a:avLst/>
              <a:gdLst/>
              <a:ahLst/>
              <a:cxnLst/>
              <a:rect l="l" t="t" r="r" b="b"/>
              <a:pathLst>
                <a:path w="1082" h="3599" extrusionOk="0">
                  <a:moveTo>
                    <a:pt x="0" y="0"/>
                  </a:moveTo>
                  <a:lnTo>
                    <a:pt x="0" y="3599"/>
                  </a:lnTo>
                  <a:lnTo>
                    <a:pt x="1082" y="3599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355;p71">
              <a:extLst>
                <a:ext uri="{FF2B5EF4-FFF2-40B4-BE49-F238E27FC236}">
                  <a16:creationId xmlns:a16="http://schemas.microsoft.com/office/drawing/2014/main" id="{CBCC2F24-C601-884B-BDE5-62C37F8865EE}"/>
                </a:ext>
              </a:extLst>
            </p:cNvPr>
            <p:cNvSpPr/>
            <p:nvPr/>
          </p:nvSpPr>
          <p:spPr>
            <a:xfrm>
              <a:off x="2908207" y="3947759"/>
              <a:ext cx="28413" cy="77414"/>
            </a:xfrm>
            <a:custGeom>
              <a:avLst/>
              <a:gdLst/>
              <a:ahLst/>
              <a:cxnLst/>
              <a:rect l="l" t="t" r="r" b="b"/>
              <a:pathLst>
                <a:path w="1082" h="2948" extrusionOk="0">
                  <a:moveTo>
                    <a:pt x="0" y="0"/>
                  </a:moveTo>
                  <a:lnTo>
                    <a:pt x="0" y="2948"/>
                  </a:lnTo>
                  <a:lnTo>
                    <a:pt x="1082" y="2948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356;p71">
              <a:extLst>
                <a:ext uri="{FF2B5EF4-FFF2-40B4-BE49-F238E27FC236}">
                  <a16:creationId xmlns:a16="http://schemas.microsoft.com/office/drawing/2014/main" id="{D522D547-ED3C-8544-8D7C-8D352C996D2B}"/>
                </a:ext>
              </a:extLst>
            </p:cNvPr>
            <p:cNvSpPr/>
            <p:nvPr/>
          </p:nvSpPr>
          <p:spPr>
            <a:xfrm>
              <a:off x="2716693" y="3882161"/>
              <a:ext cx="54069" cy="13603"/>
            </a:xfrm>
            <a:custGeom>
              <a:avLst/>
              <a:gdLst/>
              <a:ahLst/>
              <a:cxnLst/>
              <a:rect l="l" t="t" r="r" b="b"/>
              <a:pathLst>
                <a:path w="2059" h="518" extrusionOk="0">
                  <a:moveTo>
                    <a:pt x="345" y="0"/>
                  </a:moveTo>
                  <a:cubicBezTo>
                    <a:pt x="1" y="0"/>
                    <a:pt x="1" y="517"/>
                    <a:pt x="345" y="517"/>
                  </a:cubicBezTo>
                  <a:lnTo>
                    <a:pt x="1714" y="517"/>
                  </a:lnTo>
                  <a:cubicBezTo>
                    <a:pt x="2058" y="517"/>
                    <a:pt x="2058" y="0"/>
                    <a:pt x="1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357;p71">
              <a:extLst>
                <a:ext uri="{FF2B5EF4-FFF2-40B4-BE49-F238E27FC236}">
                  <a16:creationId xmlns:a16="http://schemas.microsoft.com/office/drawing/2014/main" id="{A7642711-CBF3-CF45-9104-E482509DB9A2}"/>
                </a:ext>
              </a:extLst>
            </p:cNvPr>
            <p:cNvSpPr/>
            <p:nvPr/>
          </p:nvSpPr>
          <p:spPr>
            <a:xfrm>
              <a:off x="2716693" y="3904771"/>
              <a:ext cx="73659" cy="13340"/>
            </a:xfrm>
            <a:custGeom>
              <a:avLst/>
              <a:gdLst/>
              <a:ahLst/>
              <a:cxnLst/>
              <a:rect l="l" t="t" r="r" b="b"/>
              <a:pathLst>
                <a:path w="2805" h="508" extrusionOk="0">
                  <a:moveTo>
                    <a:pt x="345" y="1"/>
                  </a:moveTo>
                  <a:cubicBezTo>
                    <a:pt x="1" y="1"/>
                    <a:pt x="1" y="508"/>
                    <a:pt x="345" y="508"/>
                  </a:cubicBezTo>
                  <a:lnTo>
                    <a:pt x="2470" y="508"/>
                  </a:lnTo>
                  <a:cubicBezTo>
                    <a:pt x="2805" y="508"/>
                    <a:pt x="2805" y="1"/>
                    <a:pt x="2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358;p71">
              <a:extLst>
                <a:ext uri="{FF2B5EF4-FFF2-40B4-BE49-F238E27FC236}">
                  <a16:creationId xmlns:a16="http://schemas.microsoft.com/office/drawing/2014/main" id="{3C427C9C-6264-9A47-B4EB-93D88D26E656}"/>
                </a:ext>
              </a:extLst>
            </p:cNvPr>
            <p:cNvSpPr/>
            <p:nvPr/>
          </p:nvSpPr>
          <p:spPr>
            <a:xfrm>
              <a:off x="2716693" y="3927145"/>
              <a:ext cx="73659" cy="13603"/>
            </a:xfrm>
            <a:custGeom>
              <a:avLst/>
              <a:gdLst/>
              <a:ahLst/>
              <a:cxnLst/>
              <a:rect l="l" t="t" r="r" b="b"/>
              <a:pathLst>
                <a:path w="2805" h="518" extrusionOk="0">
                  <a:moveTo>
                    <a:pt x="345" y="1"/>
                  </a:moveTo>
                  <a:cubicBezTo>
                    <a:pt x="1" y="1"/>
                    <a:pt x="1" y="517"/>
                    <a:pt x="345" y="517"/>
                  </a:cubicBezTo>
                  <a:lnTo>
                    <a:pt x="2470" y="517"/>
                  </a:lnTo>
                  <a:cubicBezTo>
                    <a:pt x="2805" y="517"/>
                    <a:pt x="2805" y="1"/>
                    <a:pt x="2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359;p71">
              <a:extLst>
                <a:ext uri="{FF2B5EF4-FFF2-40B4-BE49-F238E27FC236}">
                  <a16:creationId xmlns:a16="http://schemas.microsoft.com/office/drawing/2014/main" id="{1A4178E7-7E58-0A44-A79B-9B886FF7C52F}"/>
                </a:ext>
              </a:extLst>
            </p:cNvPr>
            <p:cNvSpPr/>
            <p:nvPr/>
          </p:nvSpPr>
          <p:spPr>
            <a:xfrm>
              <a:off x="2716693" y="3949755"/>
              <a:ext cx="73659" cy="13603"/>
            </a:xfrm>
            <a:custGeom>
              <a:avLst/>
              <a:gdLst/>
              <a:ahLst/>
              <a:cxnLst/>
              <a:rect l="l" t="t" r="r" b="b"/>
              <a:pathLst>
                <a:path w="2805" h="518" extrusionOk="0">
                  <a:moveTo>
                    <a:pt x="345" y="1"/>
                  </a:moveTo>
                  <a:cubicBezTo>
                    <a:pt x="1" y="1"/>
                    <a:pt x="1" y="518"/>
                    <a:pt x="345" y="518"/>
                  </a:cubicBezTo>
                  <a:lnTo>
                    <a:pt x="2470" y="518"/>
                  </a:lnTo>
                  <a:cubicBezTo>
                    <a:pt x="2805" y="518"/>
                    <a:pt x="2805" y="1"/>
                    <a:pt x="2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360;p71">
              <a:extLst>
                <a:ext uri="{FF2B5EF4-FFF2-40B4-BE49-F238E27FC236}">
                  <a16:creationId xmlns:a16="http://schemas.microsoft.com/office/drawing/2014/main" id="{8C5B037B-7185-074F-9A16-9D7B12F3AA82}"/>
                </a:ext>
              </a:extLst>
            </p:cNvPr>
            <p:cNvSpPr/>
            <p:nvPr/>
          </p:nvSpPr>
          <p:spPr>
            <a:xfrm>
              <a:off x="2617693" y="3979428"/>
              <a:ext cx="164125" cy="164388"/>
            </a:xfrm>
            <a:custGeom>
              <a:avLst/>
              <a:gdLst/>
              <a:ahLst/>
              <a:cxnLst/>
              <a:rect l="l" t="t" r="r" b="b"/>
              <a:pathLst>
                <a:path w="6250" h="6260" extrusionOk="0">
                  <a:moveTo>
                    <a:pt x="3302" y="1866"/>
                  </a:moveTo>
                  <a:lnTo>
                    <a:pt x="3331" y="1876"/>
                  </a:lnTo>
                  <a:lnTo>
                    <a:pt x="3359" y="1876"/>
                  </a:lnTo>
                  <a:lnTo>
                    <a:pt x="3388" y="1885"/>
                  </a:lnTo>
                  <a:lnTo>
                    <a:pt x="3417" y="1895"/>
                  </a:lnTo>
                  <a:lnTo>
                    <a:pt x="3445" y="1905"/>
                  </a:lnTo>
                  <a:lnTo>
                    <a:pt x="3474" y="1905"/>
                  </a:lnTo>
                  <a:lnTo>
                    <a:pt x="3503" y="1924"/>
                  </a:lnTo>
                  <a:lnTo>
                    <a:pt x="3532" y="1933"/>
                  </a:lnTo>
                  <a:lnTo>
                    <a:pt x="3560" y="1943"/>
                  </a:lnTo>
                  <a:lnTo>
                    <a:pt x="3589" y="1952"/>
                  </a:lnTo>
                  <a:lnTo>
                    <a:pt x="3618" y="1972"/>
                  </a:lnTo>
                  <a:lnTo>
                    <a:pt x="3646" y="1981"/>
                  </a:lnTo>
                  <a:lnTo>
                    <a:pt x="3675" y="1991"/>
                  </a:lnTo>
                  <a:lnTo>
                    <a:pt x="3704" y="2010"/>
                  </a:lnTo>
                  <a:lnTo>
                    <a:pt x="3732" y="2019"/>
                  </a:lnTo>
                  <a:lnTo>
                    <a:pt x="3752" y="2039"/>
                  </a:lnTo>
                  <a:lnTo>
                    <a:pt x="3780" y="2058"/>
                  </a:lnTo>
                  <a:lnTo>
                    <a:pt x="3799" y="2067"/>
                  </a:lnTo>
                  <a:lnTo>
                    <a:pt x="3819" y="2086"/>
                  </a:lnTo>
                  <a:lnTo>
                    <a:pt x="3828" y="2086"/>
                  </a:lnTo>
                  <a:lnTo>
                    <a:pt x="3847" y="2096"/>
                  </a:lnTo>
                  <a:lnTo>
                    <a:pt x="3866" y="2115"/>
                  </a:lnTo>
                  <a:lnTo>
                    <a:pt x="3876" y="2115"/>
                  </a:lnTo>
                  <a:lnTo>
                    <a:pt x="3895" y="2125"/>
                  </a:lnTo>
                  <a:lnTo>
                    <a:pt x="3924" y="2153"/>
                  </a:lnTo>
                  <a:lnTo>
                    <a:pt x="3953" y="2182"/>
                  </a:lnTo>
                  <a:lnTo>
                    <a:pt x="3981" y="2211"/>
                  </a:lnTo>
                  <a:lnTo>
                    <a:pt x="3991" y="2220"/>
                  </a:lnTo>
                  <a:lnTo>
                    <a:pt x="4000" y="2230"/>
                  </a:lnTo>
                  <a:lnTo>
                    <a:pt x="4020" y="2249"/>
                  </a:lnTo>
                  <a:lnTo>
                    <a:pt x="4039" y="2268"/>
                  </a:lnTo>
                  <a:lnTo>
                    <a:pt x="4039" y="2278"/>
                  </a:lnTo>
                  <a:lnTo>
                    <a:pt x="4058" y="2297"/>
                  </a:lnTo>
                  <a:lnTo>
                    <a:pt x="4077" y="2316"/>
                  </a:lnTo>
                  <a:lnTo>
                    <a:pt x="4077" y="2326"/>
                  </a:lnTo>
                  <a:lnTo>
                    <a:pt x="4096" y="2345"/>
                  </a:lnTo>
                  <a:lnTo>
                    <a:pt x="4115" y="2364"/>
                  </a:lnTo>
                  <a:lnTo>
                    <a:pt x="4134" y="2393"/>
                  </a:lnTo>
                  <a:lnTo>
                    <a:pt x="4144" y="2421"/>
                  </a:lnTo>
                  <a:lnTo>
                    <a:pt x="4163" y="2441"/>
                  </a:lnTo>
                  <a:lnTo>
                    <a:pt x="4182" y="2469"/>
                  </a:lnTo>
                  <a:lnTo>
                    <a:pt x="4201" y="2498"/>
                  </a:lnTo>
                  <a:lnTo>
                    <a:pt x="4211" y="2527"/>
                  </a:lnTo>
                  <a:lnTo>
                    <a:pt x="4230" y="2555"/>
                  </a:lnTo>
                  <a:lnTo>
                    <a:pt x="4240" y="2575"/>
                  </a:lnTo>
                  <a:lnTo>
                    <a:pt x="4249" y="2603"/>
                  </a:lnTo>
                  <a:lnTo>
                    <a:pt x="4268" y="2632"/>
                  </a:lnTo>
                  <a:lnTo>
                    <a:pt x="4278" y="2661"/>
                  </a:lnTo>
                  <a:lnTo>
                    <a:pt x="4288" y="2689"/>
                  </a:lnTo>
                  <a:lnTo>
                    <a:pt x="4297" y="2728"/>
                  </a:lnTo>
                  <a:lnTo>
                    <a:pt x="4307" y="2747"/>
                  </a:lnTo>
                  <a:lnTo>
                    <a:pt x="4316" y="2775"/>
                  </a:lnTo>
                  <a:lnTo>
                    <a:pt x="4316" y="2785"/>
                  </a:lnTo>
                  <a:lnTo>
                    <a:pt x="4316" y="2814"/>
                  </a:lnTo>
                  <a:lnTo>
                    <a:pt x="4326" y="2842"/>
                  </a:lnTo>
                  <a:lnTo>
                    <a:pt x="4326" y="2852"/>
                  </a:lnTo>
                  <a:lnTo>
                    <a:pt x="4326" y="2871"/>
                  </a:lnTo>
                  <a:cubicBezTo>
                    <a:pt x="4326" y="2881"/>
                    <a:pt x="4326" y="2890"/>
                    <a:pt x="4326" y="2900"/>
                  </a:cubicBezTo>
                  <a:lnTo>
                    <a:pt x="4326" y="2909"/>
                  </a:lnTo>
                  <a:lnTo>
                    <a:pt x="4326" y="2929"/>
                  </a:lnTo>
                  <a:cubicBezTo>
                    <a:pt x="4326" y="2948"/>
                    <a:pt x="4326" y="2967"/>
                    <a:pt x="4335" y="2986"/>
                  </a:cubicBezTo>
                  <a:lnTo>
                    <a:pt x="4335" y="2996"/>
                  </a:lnTo>
                  <a:lnTo>
                    <a:pt x="4335" y="3024"/>
                  </a:lnTo>
                  <a:lnTo>
                    <a:pt x="4335" y="3034"/>
                  </a:lnTo>
                  <a:cubicBezTo>
                    <a:pt x="4422" y="3072"/>
                    <a:pt x="4431" y="3101"/>
                    <a:pt x="4431" y="3130"/>
                  </a:cubicBezTo>
                  <a:lnTo>
                    <a:pt x="4422" y="3130"/>
                  </a:lnTo>
                  <a:lnTo>
                    <a:pt x="4422" y="3206"/>
                  </a:lnTo>
                  <a:lnTo>
                    <a:pt x="4422" y="3225"/>
                  </a:lnTo>
                  <a:lnTo>
                    <a:pt x="4422" y="3283"/>
                  </a:lnTo>
                  <a:lnTo>
                    <a:pt x="4422" y="3302"/>
                  </a:lnTo>
                  <a:cubicBezTo>
                    <a:pt x="4422" y="3321"/>
                    <a:pt x="4422" y="3350"/>
                    <a:pt x="4412" y="3369"/>
                  </a:cubicBezTo>
                  <a:lnTo>
                    <a:pt x="4412" y="3378"/>
                  </a:lnTo>
                  <a:cubicBezTo>
                    <a:pt x="4412" y="3407"/>
                    <a:pt x="4402" y="3426"/>
                    <a:pt x="4402" y="3455"/>
                  </a:cubicBezTo>
                  <a:lnTo>
                    <a:pt x="4402" y="3465"/>
                  </a:lnTo>
                  <a:cubicBezTo>
                    <a:pt x="4402" y="3484"/>
                    <a:pt x="4383" y="3503"/>
                    <a:pt x="4383" y="3532"/>
                  </a:cubicBezTo>
                  <a:lnTo>
                    <a:pt x="4374" y="3551"/>
                  </a:lnTo>
                  <a:cubicBezTo>
                    <a:pt x="4364" y="3570"/>
                    <a:pt x="4364" y="3589"/>
                    <a:pt x="4355" y="3608"/>
                  </a:cubicBezTo>
                  <a:lnTo>
                    <a:pt x="4355" y="3618"/>
                  </a:lnTo>
                  <a:cubicBezTo>
                    <a:pt x="4335" y="3666"/>
                    <a:pt x="4307" y="3713"/>
                    <a:pt x="4288" y="3761"/>
                  </a:cubicBezTo>
                  <a:lnTo>
                    <a:pt x="4288" y="3771"/>
                  </a:lnTo>
                  <a:lnTo>
                    <a:pt x="4249" y="3828"/>
                  </a:lnTo>
                  <a:lnTo>
                    <a:pt x="4240" y="3838"/>
                  </a:lnTo>
                  <a:cubicBezTo>
                    <a:pt x="4201" y="3905"/>
                    <a:pt x="4154" y="3962"/>
                    <a:pt x="4096" y="4020"/>
                  </a:cubicBezTo>
                  <a:cubicBezTo>
                    <a:pt x="4048" y="4077"/>
                    <a:pt x="3981" y="4125"/>
                    <a:pt x="3924" y="4173"/>
                  </a:cubicBezTo>
                  <a:lnTo>
                    <a:pt x="3895" y="4192"/>
                  </a:lnTo>
                  <a:lnTo>
                    <a:pt x="3857" y="4221"/>
                  </a:lnTo>
                  <a:lnTo>
                    <a:pt x="3838" y="4230"/>
                  </a:lnTo>
                  <a:lnTo>
                    <a:pt x="3809" y="4240"/>
                  </a:lnTo>
                  <a:lnTo>
                    <a:pt x="3799" y="4249"/>
                  </a:lnTo>
                  <a:lnTo>
                    <a:pt x="3771" y="4268"/>
                  </a:lnTo>
                  <a:lnTo>
                    <a:pt x="3761" y="4268"/>
                  </a:lnTo>
                  <a:lnTo>
                    <a:pt x="3704" y="4297"/>
                  </a:lnTo>
                  <a:lnTo>
                    <a:pt x="3665" y="4307"/>
                  </a:lnTo>
                  <a:lnTo>
                    <a:pt x="3637" y="4326"/>
                  </a:lnTo>
                  <a:lnTo>
                    <a:pt x="3627" y="4326"/>
                  </a:lnTo>
                  <a:lnTo>
                    <a:pt x="3579" y="4335"/>
                  </a:lnTo>
                  <a:lnTo>
                    <a:pt x="3541" y="4335"/>
                  </a:lnTo>
                  <a:lnTo>
                    <a:pt x="3503" y="4355"/>
                  </a:lnTo>
                  <a:lnTo>
                    <a:pt x="3455" y="4355"/>
                  </a:lnTo>
                  <a:lnTo>
                    <a:pt x="3378" y="4374"/>
                  </a:lnTo>
                  <a:lnTo>
                    <a:pt x="3359" y="4374"/>
                  </a:lnTo>
                  <a:lnTo>
                    <a:pt x="3292" y="4383"/>
                  </a:lnTo>
                  <a:lnTo>
                    <a:pt x="2929" y="4383"/>
                  </a:lnTo>
                  <a:lnTo>
                    <a:pt x="2842" y="4364"/>
                  </a:lnTo>
                  <a:lnTo>
                    <a:pt x="2814" y="4364"/>
                  </a:lnTo>
                  <a:lnTo>
                    <a:pt x="2766" y="4345"/>
                  </a:lnTo>
                  <a:lnTo>
                    <a:pt x="2728" y="4335"/>
                  </a:lnTo>
                  <a:lnTo>
                    <a:pt x="2680" y="4316"/>
                  </a:lnTo>
                  <a:lnTo>
                    <a:pt x="2670" y="4316"/>
                  </a:lnTo>
                  <a:lnTo>
                    <a:pt x="2632" y="4307"/>
                  </a:lnTo>
                  <a:lnTo>
                    <a:pt x="2594" y="4288"/>
                  </a:lnTo>
                  <a:lnTo>
                    <a:pt x="2527" y="4259"/>
                  </a:lnTo>
                  <a:lnTo>
                    <a:pt x="2517" y="4259"/>
                  </a:lnTo>
                  <a:lnTo>
                    <a:pt x="2498" y="4249"/>
                  </a:lnTo>
                  <a:lnTo>
                    <a:pt x="2460" y="4221"/>
                  </a:lnTo>
                  <a:lnTo>
                    <a:pt x="2440" y="4211"/>
                  </a:lnTo>
                  <a:lnTo>
                    <a:pt x="2431" y="4211"/>
                  </a:lnTo>
                  <a:cubicBezTo>
                    <a:pt x="2106" y="4010"/>
                    <a:pt x="1895" y="3675"/>
                    <a:pt x="1838" y="3292"/>
                  </a:cubicBezTo>
                  <a:lnTo>
                    <a:pt x="1838" y="3283"/>
                  </a:lnTo>
                  <a:cubicBezTo>
                    <a:pt x="1838" y="3264"/>
                    <a:pt x="1838" y="3235"/>
                    <a:pt x="1838" y="3216"/>
                  </a:cubicBezTo>
                  <a:lnTo>
                    <a:pt x="1838" y="3197"/>
                  </a:lnTo>
                  <a:lnTo>
                    <a:pt x="1838" y="3120"/>
                  </a:lnTo>
                  <a:lnTo>
                    <a:pt x="1838" y="3024"/>
                  </a:lnTo>
                  <a:lnTo>
                    <a:pt x="1838" y="3015"/>
                  </a:lnTo>
                  <a:lnTo>
                    <a:pt x="1838" y="2986"/>
                  </a:lnTo>
                  <a:lnTo>
                    <a:pt x="1838" y="2976"/>
                  </a:lnTo>
                  <a:cubicBezTo>
                    <a:pt x="1838" y="2957"/>
                    <a:pt x="1838" y="2938"/>
                    <a:pt x="1838" y="2919"/>
                  </a:cubicBezTo>
                  <a:lnTo>
                    <a:pt x="1838" y="2909"/>
                  </a:lnTo>
                  <a:cubicBezTo>
                    <a:pt x="1838" y="2890"/>
                    <a:pt x="1838" y="2881"/>
                    <a:pt x="1847" y="2871"/>
                  </a:cubicBezTo>
                  <a:lnTo>
                    <a:pt x="1847" y="2842"/>
                  </a:lnTo>
                  <a:lnTo>
                    <a:pt x="1847" y="2833"/>
                  </a:lnTo>
                  <a:lnTo>
                    <a:pt x="1857" y="2804"/>
                  </a:lnTo>
                  <a:lnTo>
                    <a:pt x="1857" y="2785"/>
                  </a:lnTo>
                  <a:lnTo>
                    <a:pt x="1857" y="2775"/>
                  </a:lnTo>
                  <a:lnTo>
                    <a:pt x="1866" y="2747"/>
                  </a:lnTo>
                  <a:lnTo>
                    <a:pt x="1866" y="2718"/>
                  </a:lnTo>
                  <a:lnTo>
                    <a:pt x="1885" y="2689"/>
                  </a:lnTo>
                  <a:lnTo>
                    <a:pt x="1895" y="2661"/>
                  </a:lnTo>
                  <a:lnTo>
                    <a:pt x="1905" y="2632"/>
                  </a:lnTo>
                  <a:lnTo>
                    <a:pt x="1914" y="2603"/>
                  </a:lnTo>
                  <a:lnTo>
                    <a:pt x="1933" y="2575"/>
                  </a:lnTo>
                  <a:lnTo>
                    <a:pt x="1943" y="2546"/>
                  </a:lnTo>
                  <a:lnTo>
                    <a:pt x="1962" y="2517"/>
                  </a:lnTo>
                  <a:lnTo>
                    <a:pt x="1972" y="2498"/>
                  </a:lnTo>
                  <a:lnTo>
                    <a:pt x="1991" y="2469"/>
                  </a:lnTo>
                  <a:lnTo>
                    <a:pt x="2000" y="2441"/>
                  </a:lnTo>
                  <a:lnTo>
                    <a:pt x="2019" y="2412"/>
                  </a:lnTo>
                  <a:lnTo>
                    <a:pt x="2039" y="2393"/>
                  </a:lnTo>
                  <a:lnTo>
                    <a:pt x="2058" y="2364"/>
                  </a:lnTo>
                  <a:lnTo>
                    <a:pt x="2067" y="2335"/>
                  </a:lnTo>
                  <a:lnTo>
                    <a:pt x="2096" y="2316"/>
                  </a:lnTo>
                  <a:lnTo>
                    <a:pt x="2106" y="2297"/>
                  </a:lnTo>
                  <a:lnTo>
                    <a:pt x="2125" y="2268"/>
                  </a:lnTo>
                  <a:lnTo>
                    <a:pt x="2144" y="2259"/>
                  </a:lnTo>
                  <a:lnTo>
                    <a:pt x="2163" y="2230"/>
                  </a:lnTo>
                  <a:lnTo>
                    <a:pt x="2173" y="2220"/>
                  </a:lnTo>
                  <a:lnTo>
                    <a:pt x="2182" y="2211"/>
                  </a:lnTo>
                  <a:lnTo>
                    <a:pt x="2220" y="2173"/>
                  </a:lnTo>
                  <a:lnTo>
                    <a:pt x="2230" y="2173"/>
                  </a:lnTo>
                  <a:lnTo>
                    <a:pt x="2268" y="2134"/>
                  </a:lnTo>
                  <a:lnTo>
                    <a:pt x="2287" y="2125"/>
                  </a:lnTo>
                  <a:lnTo>
                    <a:pt x="2316" y="2096"/>
                  </a:lnTo>
                  <a:lnTo>
                    <a:pt x="2335" y="2086"/>
                  </a:lnTo>
                  <a:lnTo>
                    <a:pt x="2364" y="2067"/>
                  </a:lnTo>
                  <a:lnTo>
                    <a:pt x="2383" y="2048"/>
                  </a:lnTo>
                  <a:lnTo>
                    <a:pt x="2412" y="2029"/>
                  </a:lnTo>
                  <a:lnTo>
                    <a:pt x="2431" y="2019"/>
                  </a:lnTo>
                  <a:lnTo>
                    <a:pt x="2460" y="2010"/>
                  </a:lnTo>
                  <a:lnTo>
                    <a:pt x="2479" y="1991"/>
                  </a:lnTo>
                  <a:lnTo>
                    <a:pt x="2507" y="1981"/>
                  </a:lnTo>
                  <a:lnTo>
                    <a:pt x="2536" y="1972"/>
                  </a:lnTo>
                  <a:lnTo>
                    <a:pt x="2565" y="1952"/>
                  </a:lnTo>
                  <a:lnTo>
                    <a:pt x="2594" y="1943"/>
                  </a:lnTo>
                  <a:lnTo>
                    <a:pt x="2622" y="1933"/>
                  </a:lnTo>
                  <a:lnTo>
                    <a:pt x="2651" y="1924"/>
                  </a:lnTo>
                  <a:lnTo>
                    <a:pt x="2680" y="1905"/>
                  </a:lnTo>
                  <a:lnTo>
                    <a:pt x="2708" y="1905"/>
                  </a:lnTo>
                  <a:lnTo>
                    <a:pt x="2737" y="1895"/>
                  </a:lnTo>
                  <a:lnTo>
                    <a:pt x="2766" y="1885"/>
                  </a:lnTo>
                  <a:lnTo>
                    <a:pt x="2804" y="1876"/>
                  </a:lnTo>
                  <a:lnTo>
                    <a:pt x="2833" y="1876"/>
                  </a:lnTo>
                  <a:lnTo>
                    <a:pt x="2862" y="1866"/>
                  </a:lnTo>
                  <a:close/>
                  <a:moveTo>
                    <a:pt x="2507" y="0"/>
                  </a:moveTo>
                  <a:cubicBezTo>
                    <a:pt x="2460" y="0"/>
                    <a:pt x="2421" y="48"/>
                    <a:pt x="2421" y="96"/>
                  </a:cubicBezTo>
                  <a:lnTo>
                    <a:pt x="2421" y="641"/>
                  </a:lnTo>
                  <a:cubicBezTo>
                    <a:pt x="2230" y="699"/>
                    <a:pt x="2039" y="775"/>
                    <a:pt x="1866" y="871"/>
                  </a:cubicBezTo>
                  <a:lnTo>
                    <a:pt x="1483" y="488"/>
                  </a:lnTo>
                  <a:cubicBezTo>
                    <a:pt x="1464" y="469"/>
                    <a:pt x="1440" y="459"/>
                    <a:pt x="1416" y="459"/>
                  </a:cubicBezTo>
                  <a:cubicBezTo>
                    <a:pt x="1393" y="459"/>
                    <a:pt x="1369" y="469"/>
                    <a:pt x="1349" y="488"/>
                  </a:cubicBezTo>
                  <a:lnTo>
                    <a:pt x="479" y="1350"/>
                  </a:lnTo>
                  <a:cubicBezTo>
                    <a:pt x="440" y="1388"/>
                    <a:pt x="440" y="1445"/>
                    <a:pt x="479" y="1484"/>
                  </a:cubicBezTo>
                  <a:lnTo>
                    <a:pt x="871" y="1876"/>
                  </a:lnTo>
                  <a:cubicBezTo>
                    <a:pt x="775" y="2048"/>
                    <a:pt x="699" y="2230"/>
                    <a:pt x="641" y="2421"/>
                  </a:cubicBezTo>
                  <a:lnTo>
                    <a:pt x="96" y="2421"/>
                  </a:lnTo>
                  <a:cubicBezTo>
                    <a:pt x="38" y="2421"/>
                    <a:pt x="0" y="2460"/>
                    <a:pt x="0" y="2517"/>
                  </a:cubicBezTo>
                  <a:lnTo>
                    <a:pt x="0" y="3742"/>
                  </a:lnTo>
                  <a:cubicBezTo>
                    <a:pt x="0" y="3800"/>
                    <a:pt x="38" y="3838"/>
                    <a:pt x="96" y="3838"/>
                  </a:cubicBezTo>
                  <a:lnTo>
                    <a:pt x="641" y="3838"/>
                  </a:lnTo>
                  <a:cubicBezTo>
                    <a:pt x="699" y="4029"/>
                    <a:pt x="775" y="4211"/>
                    <a:pt x="871" y="4383"/>
                  </a:cubicBezTo>
                  <a:lnTo>
                    <a:pt x="479" y="4776"/>
                  </a:lnTo>
                  <a:cubicBezTo>
                    <a:pt x="440" y="4804"/>
                    <a:pt x="440" y="4871"/>
                    <a:pt x="479" y="4900"/>
                  </a:cubicBezTo>
                  <a:lnTo>
                    <a:pt x="1349" y="5771"/>
                  </a:lnTo>
                  <a:cubicBezTo>
                    <a:pt x="1369" y="5790"/>
                    <a:pt x="1393" y="5800"/>
                    <a:pt x="1416" y="5800"/>
                  </a:cubicBezTo>
                  <a:cubicBezTo>
                    <a:pt x="1440" y="5800"/>
                    <a:pt x="1464" y="5790"/>
                    <a:pt x="1483" y="5771"/>
                  </a:cubicBezTo>
                  <a:lnTo>
                    <a:pt x="1866" y="5388"/>
                  </a:lnTo>
                  <a:cubicBezTo>
                    <a:pt x="2039" y="5484"/>
                    <a:pt x="2230" y="5560"/>
                    <a:pt x="2421" y="5618"/>
                  </a:cubicBezTo>
                  <a:lnTo>
                    <a:pt x="2421" y="6163"/>
                  </a:lnTo>
                  <a:cubicBezTo>
                    <a:pt x="2421" y="6211"/>
                    <a:pt x="2460" y="6259"/>
                    <a:pt x="2507" y="6259"/>
                  </a:cubicBezTo>
                  <a:lnTo>
                    <a:pt x="3742" y="6259"/>
                  </a:lnTo>
                  <a:cubicBezTo>
                    <a:pt x="3790" y="6259"/>
                    <a:pt x="3838" y="6211"/>
                    <a:pt x="3838" y="6163"/>
                  </a:cubicBezTo>
                  <a:lnTo>
                    <a:pt x="3838" y="5618"/>
                  </a:lnTo>
                  <a:cubicBezTo>
                    <a:pt x="4029" y="5560"/>
                    <a:pt x="4211" y="5484"/>
                    <a:pt x="4383" y="5388"/>
                  </a:cubicBezTo>
                  <a:lnTo>
                    <a:pt x="4766" y="5771"/>
                  </a:lnTo>
                  <a:cubicBezTo>
                    <a:pt x="4785" y="5790"/>
                    <a:pt x="4809" y="5800"/>
                    <a:pt x="4833" y="5800"/>
                  </a:cubicBezTo>
                  <a:cubicBezTo>
                    <a:pt x="4857" y="5800"/>
                    <a:pt x="4881" y="5790"/>
                    <a:pt x="4900" y="5771"/>
                  </a:cubicBezTo>
                  <a:lnTo>
                    <a:pt x="5771" y="4900"/>
                  </a:lnTo>
                  <a:cubicBezTo>
                    <a:pt x="5809" y="4871"/>
                    <a:pt x="5809" y="4804"/>
                    <a:pt x="5771" y="4776"/>
                  </a:cubicBezTo>
                  <a:lnTo>
                    <a:pt x="5388" y="4383"/>
                  </a:lnTo>
                  <a:cubicBezTo>
                    <a:pt x="5484" y="4211"/>
                    <a:pt x="5560" y="4029"/>
                    <a:pt x="5608" y="3838"/>
                  </a:cubicBezTo>
                  <a:lnTo>
                    <a:pt x="6163" y="3838"/>
                  </a:lnTo>
                  <a:cubicBezTo>
                    <a:pt x="6211" y="3838"/>
                    <a:pt x="6249" y="3800"/>
                    <a:pt x="6249" y="3742"/>
                  </a:cubicBezTo>
                  <a:lnTo>
                    <a:pt x="6249" y="2517"/>
                  </a:lnTo>
                  <a:cubicBezTo>
                    <a:pt x="6249" y="2460"/>
                    <a:pt x="6211" y="2421"/>
                    <a:pt x="6163" y="2421"/>
                  </a:cubicBezTo>
                  <a:lnTo>
                    <a:pt x="5608" y="2421"/>
                  </a:lnTo>
                  <a:cubicBezTo>
                    <a:pt x="5560" y="2230"/>
                    <a:pt x="5484" y="2048"/>
                    <a:pt x="5388" y="1876"/>
                  </a:cubicBezTo>
                  <a:lnTo>
                    <a:pt x="5771" y="1484"/>
                  </a:lnTo>
                  <a:cubicBezTo>
                    <a:pt x="5809" y="1445"/>
                    <a:pt x="5809" y="1388"/>
                    <a:pt x="5771" y="1350"/>
                  </a:cubicBezTo>
                  <a:lnTo>
                    <a:pt x="4900" y="488"/>
                  </a:lnTo>
                  <a:cubicBezTo>
                    <a:pt x="4881" y="469"/>
                    <a:pt x="4857" y="459"/>
                    <a:pt x="4833" y="459"/>
                  </a:cubicBezTo>
                  <a:cubicBezTo>
                    <a:pt x="4809" y="459"/>
                    <a:pt x="4785" y="469"/>
                    <a:pt x="4766" y="488"/>
                  </a:cubicBezTo>
                  <a:lnTo>
                    <a:pt x="4383" y="871"/>
                  </a:lnTo>
                  <a:cubicBezTo>
                    <a:pt x="4211" y="775"/>
                    <a:pt x="4029" y="699"/>
                    <a:pt x="3838" y="641"/>
                  </a:cubicBezTo>
                  <a:lnTo>
                    <a:pt x="3838" y="96"/>
                  </a:lnTo>
                  <a:cubicBezTo>
                    <a:pt x="3838" y="48"/>
                    <a:pt x="3790" y="0"/>
                    <a:pt x="3742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361;p71">
              <a:extLst>
                <a:ext uri="{FF2B5EF4-FFF2-40B4-BE49-F238E27FC236}">
                  <a16:creationId xmlns:a16="http://schemas.microsoft.com/office/drawing/2014/main" id="{F5A62704-9A02-F441-938C-5DDDAA425AA9}"/>
                </a:ext>
              </a:extLst>
            </p:cNvPr>
            <p:cNvSpPr/>
            <p:nvPr/>
          </p:nvSpPr>
          <p:spPr>
            <a:xfrm>
              <a:off x="2658895" y="4028167"/>
              <a:ext cx="36711" cy="66622"/>
            </a:xfrm>
            <a:custGeom>
              <a:avLst/>
              <a:gdLst/>
              <a:ahLst/>
              <a:cxnLst/>
              <a:rect l="l" t="t" r="r" b="b"/>
              <a:pathLst>
                <a:path w="1398" h="2537" extrusionOk="0">
                  <a:moveTo>
                    <a:pt x="1015" y="1"/>
                  </a:moveTo>
                  <a:lnTo>
                    <a:pt x="977" y="10"/>
                  </a:lnTo>
                  <a:lnTo>
                    <a:pt x="948" y="20"/>
                  </a:lnTo>
                  <a:lnTo>
                    <a:pt x="919" y="29"/>
                  </a:lnTo>
                  <a:lnTo>
                    <a:pt x="891" y="39"/>
                  </a:lnTo>
                  <a:lnTo>
                    <a:pt x="852" y="49"/>
                  </a:lnTo>
                  <a:lnTo>
                    <a:pt x="833" y="58"/>
                  </a:lnTo>
                  <a:lnTo>
                    <a:pt x="795" y="68"/>
                  </a:lnTo>
                  <a:lnTo>
                    <a:pt x="776" y="77"/>
                  </a:lnTo>
                  <a:lnTo>
                    <a:pt x="738" y="96"/>
                  </a:lnTo>
                  <a:lnTo>
                    <a:pt x="718" y="106"/>
                  </a:lnTo>
                  <a:lnTo>
                    <a:pt x="690" y="125"/>
                  </a:lnTo>
                  <a:lnTo>
                    <a:pt x="661" y="135"/>
                  </a:lnTo>
                  <a:lnTo>
                    <a:pt x="632" y="154"/>
                  </a:lnTo>
                  <a:lnTo>
                    <a:pt x="613" y="163"/>
                  </a:lnTo>
                  <a:lnTo>
                    <a:pt x="584" y="183"/>
                  </a:lnTo>
                  <a:lnTo>
                    <a:pt x="565" y="192"/>
                  </a:lnTo>
                  <a:lnTo>
                    <a:pt x="537" y="211"/>
                  </a:lnTo>
                  <a:lnTo>
                    <a:pt x="517" y="230"/>
                  </a:lnTo>
                  <a:lnTo>
                    <a:pt x="489" y="250"/>
                  </a:lnTo>
                  <a:lnTo>
                    <a:pt x="479" y="259"/>
                  </a:lnTo>
                  <a:lnTo>
                    <a:pt x="431" y="297"/>
                  </a:lnTo>
                  <a:lnTo>
                    <a:pt x="383" y="336"/>
                  </a:lnTo>
                  <a:lnTo>
                    <a:pt x="374" y="355"/>
                  </a:lnTo>
                  <a:lnTo>
                    <a:pt x="364" y="364"/>
                  </a:lnTo>
                  <a:lnTo>
                    <a:pt x="345" y="384"/>
                  </a:lnTo>
                  <a:lnTo>
                    <a:pt x="336" y="403"/>
                  </a:lnTo>
                  <a:lnTo>
                    <a:pt x="307" y="422"/>
                  </a:lnTo>
                  <a:lnTo>
                    <a:pt x="269" y="451"/>
                  </a:lnTo>
                  <a:lnTo>
                    <a:pt x="249" y="479"/>
                  </a:lnTo>
                  <a:lnTo>
                    <a:pt x="230" y="498"/>
                  </a:lnTo>
                  <a:lnTo>
                    <a:pt x="211" y="527"/>
                  </a:lnTo>
                  <a:lnTo>
                    <a:pt x="192" y="556"/>
                  </a:lnTo>
                  <a:lnTo>
                    <a:pt x="173" y="585"/>
                  </a:lnTo>
                  <a:lnTo>
                    <a:pt x="163" y="604"/>
                  </a:lnTo>
                  <a:lnTo>
                    <a:pt x="144" y="632"/>
                  </a:lnTo>
                  <a:lnTo>
                    <a:pt x="135" y="661"/>
                  </a:lnTo>
                  <a:lnTo>
                    <a:pt x="115" y="690"/>
                  </a:lnTo>
                  <a:lnTo>
                    <a:pt x="106" y="719"/>
                  </a:lnTo>
                  <a:lnTo>
                    <a:pt x="96" y="747"/>
                  </a:lnTo>
                  <a:lnTo>
                    <a:pt x="77" y="776"/>
                  </a:lnTo>
                  <a:lnTo>
                    <a:pt x="68" y="805"/>
                  </a:lnTo>
                  <a:lnTo>
                    <a:pt x="58" y="833"/>
                  </a:lnTo>
                  <a:lnTo>
                    <a:pt x="48" y="862"/>
                  </a:lnTo>
                  <a:lnTo>
                    <a:pt x="39" y="891"/>
                  </a:lnTo>
                  <a:lnTo>
                    <a:pt x="29" y="919"/>
                  </a:lnTo>
                  <a:lnTo>
                    <a:pt x="29" y="929"/>
                  </a:lnTo>
                  <a:lnTo>
                    <a:pt x="29" y="948"/>
                  </a:lnTo>
                  <a:lnTo>
                    <a:pt x="10" y="986"/>
                  </a:lnTo>
                  <a:lnTo>
                    <a:pt x="10" y="1015"/>
                  </a:lnTo>
                  <a:cubicBezTo>
                    <a:pt x="10" y="1025"/>
                    <a:pt x="10" y="1034"/>
                    <a:pt x="1" y="1053"/>
                  </a:cubicBezTo>
                  <a:lnTo>
                    <a:pt x="1" y="1073"/>
                  </a:lnTo>
                  <a:cubicBezTo>
                    <a:pt x="1" y="1092"/>
                    <a:pt x="1" y="1111"/>
                    <a:pt x="1" y="1130"/>
                  </a:cubicBezTo>
                  <a:lnTo>
                    <a:pt x="1" y="1168"/>
                  </a:lnTo>
                  <a:lnTo>
                    <a:pt x="1" y="1264"/>
                  </a:lnTo>
                  <a:lnTo>
                    <a:pt x="1" y="1341"/>
                  </a:lnTo>
                  <a:lnTo>
                    <a:pt x="1" y="1360"/>
                  </a:lnTo>
                  <a:cubicBezTo>
                    <a:pt x="1" y="1379"/>
                    <a:pt x="1" y="1408"/>
                    <a:pt x="1" y="1427"/>
                  </a:cubicBezTo>
                  <a:lnTo>
                    <a:pt x="1" y="1436"/>
                  </a:lnTo>
                  <a:cubicBezTo>
                    <a:pt x="58" y="1819"/>
                    <a:pt x="278" y="2164"/>
                    <a:pt x="604" y="2365"/>
                  </a:cubicBezTo>
                  <a:lnTo>
                    <a:pt x="613" y="2374"/>
                  </a:lnTo>
                  <a:lnTo>
                    <a:pt x="623" y="2374"/>
                  </a:lnTo>
                  <a:lnTo>
                    <a:pt x="632" y="2384"/>
                  </a:lnTo>
                  <a:lnTo>
                    <a:pt x="680" y="2403"/>
                  </a:lnTo>
                  <a:lnTo>
                    <a:pt x="699" y="2412"/>
                  </a:lnTo>
                  <a:lnTo>
                    <a:pt x="709" y="2412"/>
                  </a:lnTo>
                  <a:lnTo>
                    <a:pt x="776" y="2451"/>
                  </a:lnTo>
                  <a:lnTo>
                    <a:pt x="804" y="2460"/>
                  </a:lnTo>
                  <a:lnTo>
                    <a:pt x="852" y="2479"/>
                  </a:lnTo>
                  <a:lnTo>
                    <a:pt x="862" y="2479"/>
                  </a:lnTo>
                  <a:lnTo>
                    <a:pt x="910" y="2499"/>
                  </a:lnTo>
                  <a:lnTo>
                    <a:pt x="948" y="2508"/>
                  </a:lnTo>
                  <a:lnTo>
                    <a:pt x="996" y="2518"/>
                  </a:lnTo>
                  <a:lnTo>
                    <a:pt x="1025" y="2527"/>
                  </a:lnTo>
                  <a:lnTo>
                    <a:pt x="1111" y="2537"/>
                  </a:lnTo>
                  <a:lnTo>
                    <a:pt x="1398" y="2537"/>
                  </a:lnTo>
                  <a:lnTo>
                    <a:pt x="1321" y="2527"/>
                  </a:lnTo>
                  <a:lnTo>
                    <a:pt x="1283" y="2518"/>
                  </a:lnTo>
                  <a:lnTo>
                    <a:pt x="1245" y="2508"/>
                  </a:lnTo>
                  <a:lnTo>
                    <a:pt x="1235" y="2508"/>
                  </a:lnTo>
                  <a:lnTo>
                    <a:pt x="1197" y="2499"/>
                  </a:lnTo>
                  <a:lnTo>
                    <a:pt x="1149" y="2479"/>
                  </a:lnTo>
                  <a:lnTo>
                    <a:pt x="1139" y="2479"/>
                  </a:lnTo>
                  <a:lnTo>
                    <a:pt x="1101" y="2460"/>
                  </a:lnTo>
                  <a:lnTo>
                    <a:pt x="1063" y="2451"/>
                  </a:lnTo>
                  <a:lnTo>
                    <a:pt x="996" y="2412"/>
                  </a:lnTo>
                  <a:lnTo>
                    <a:pt x="986" y="2412"/>
                  </a:lnTo>
                  <a:lnTo>
                    <a:pt x="967" y="2403"/>
                  </a:lnTo>
                  <a:lnTo>
                    <a:pt x="919" y="2384"/>
                  </a:lnTo>
                  <a:lnTo>
                    <a:pt x="910" y="2374"/>
                  </a:lnTo>
                  <a:lnTo>
                    <a:pt x="900" y="2374"/>
                  </a:lnTo>
                  <a:lnTo>
                    <a:pt x="891" y="2365"/>
                  </a:lnTo>
                  <a:cubicBezTo>
                    <a:pt x="565" y="2164"/>
                    <a:pt x="345" y="1819"/>
                    <a:pt x="288" y="1436"/>
                  </a:cubicBezTo>
                  <a:lnTo>
                    <a:pt x="288" y="1427"/>
                  </a:lnTo>
                  <a:cubicBezTo>
                    <a:pt x="288" y="1398"/>
                    <a:pt x="288" y="1379"/>
                    <a:pt x="288" y="1360"/>
                  </a:cubicBezTo>
                  <a:lnTo>
                    <a:pt x="288" y="1341"/>
                  </a:lnTo>
                  <a:lnTo>
                    <a:pt x="288" y="1264"/>
                  </a:lnTo>
                  <a:lnTo>
                    <a:pt x="288" y="1168"/>
                  </a:lnTo>
                  <a:lnTo>
                    <a:pt x="288" y="1130"/>
                  </a:lnTo>
                  <a:cubicBezTo>
                    <a:pt x="288" y="1111"/>
                    <a:pt x="288" y="1092"/>
                    <a:pt x="288" y="1073"/>
                  </a:cubicBezTo>
                  <a:lnTo>
                    <a:pt x="288" y="1053"/>
                  </a:lnTo>
                  <a:cubicBezTo>
                    <a:pt x="288" y="1034"/>
                    <a:pt x="288" y="1025"/>
                    <a:pt x="297" y="1015"/>
                  </a:cubicBezTo>
                  <a:lnTo>
                    <a:pt x="297" y="986"/>
                  </a:lnTo>
                  <a:lnTo>
                    <a:pt x="307" y="948"/>
                  </a:lnTo>
                  <a:lnTo>
                    <a:pt x="307" y="929"/>
                  </a:lnTo>
                  <a:lnTo>
                    <a:pt x="307" y="919"/>
                  </a:lnTo>
                  <a:lnTo>
                    <a:pt x="316" y="891"/>
                  </a:lnTo>
                  <a:lnTo>
                    <a:pt x="326" y="862"/>
                  </a:lnTo>
                  <a:lnTo>
                    <a:pt x="336" y="833"/>
                  </a:lnTo>
                  <a:lnTo>
                    <a:pt x="345" y="805"/>
                  </a:lnTo>
                  <a:lnTo>
                    <a:pt x="355" y="776"/>
                  </a:lnTo>
                  <a:lnTo>
                    <a:pt x="374" y="747"/>
                  </a:lnTo>
                  <a:lnTo>
                    <a:pt x="383" y="719"/>
                  </a:lnTo>
                  <a:lnTo>
                    <a:pt x="393" y="690"/>
                  </a:lnTo>
                  <a:lnTo>
                    <a:pt x="412" y="661"/>
                  </a:lnTo>
                  <a:lnTo>
                    <a:pt x="422" y="632"/>
                  </a:lnTo>
                  <a:lnTo>
                    <a:pt x="441" y="604"/>
                  </a:lnTo>
                  <a:lnTo>
                    <a:pt x="450" y="585"/>
                  </a:lnTo>
                  <a:lnTo>
                    <a:pt x="470" y="556"/>
                  </a:lnTo>
                  <a:lnTo>
                    <a:pt x="489" y="527"/>
                  </a:lnTo>
                  <a:lnTo>
                    <a:pt x="508" y="498"/>
                  </a:lnTo>
                  <a:lnTo>
                    <a:pt x="527" y="479"/>
                  </a:lnTo>
                  <a:lnTo>
                    <a:pt x="546" y="451"/>
                  </a:lnTo>
                  <a:lnTo>
                    <a:pt x="556" y="431"/>
                  </a:lnTo>
                  <a:lnTo>
                    <a:pt x="584" y="412"/>
                  </a:lnTo>
                  <a:lnTo>
                    <a:pt x="613" y="384"/>
                  </a:lnTo>
                  <a:lnTo>
                    <a:pt x="632" y="364"/>
                  </a:lnTo>
                  <a:lnTo>
                    <a:pt x="642" y="355"/>
                  </a:lnTo>
                  <a:lnTo>
                    <a:pt x="651" y="336"/>
                  </a:lnTo>
                  <a:lnTo>
                    <a:pt x="690" y="297"/>
                  </a:lnTo>
                  <a:lnTo>
                    <a:pt x="699" y="297"/>
                  </a:lnTo>
                  <a:lnTo>
                    <a:pt x="738" y="259"/>
                  </a:lnTo>
                  <a:lnTo>
                    <a:pt x="757" y="250"/>
                  </a:lnTo>
                  <a:lnTo>
                    <a:pt x="785" y="230"/>
                  </a:lnTo>
                  <a:lnTo>
                    <a:pt x="804" y="211"/>
                  </a:lnTo>
                  <a:lnTo>
                    <a:pt x="833" y="192"/>
                  </a:lnTo>
                  <a:lnTo>
                    <a:pt x="852" y="183"/>
                  </a:lnTo>
                  <a:lnTo>
                    <a:pt x="881" y="163"/>
                  </a:lnTo>
                  <a:lnTo>
                    <a:pt x="900" y="154"/>
                  </a:lnTo>
                  <a:lnTo>
                    <a:pt x="929" y="135"/>
                  </a:lnTo>
                  <a:lnTo>
                    <a:pt x="948" y="125"/>
                  </a:lnTo>
                  <a:lnTo>
                    <a:pt x="977" y="106"/>
                  </a:lnTo>
                  <a:lnTo>
                    <a:pt x="1005" y="96"/>
                  </a:lnTo>
                  <a:lnTo>
                    <a:pt x="1034" y="77"/>
                  </a:lnTo>
                  <a:lnTo>
                    <a:pt x="1063" y="68"/>
                  </a:lnTo>
                  <a:lnTo>
                    <a:pt x="1092" y="58"/>
                  </a:lnTo>
                  <a:lnTo>
                    <a:pt x="1120" y="49"/>
                  </a:lnTo>
                  <a:lnTo>
                    <a:pt x="1149" y="39"/>
                  </a:lnTo>
                  <a:lnTo>
                    <a:pt x="1178" y="29"/>
                  </a:lnTo>
                  <a:lnTo>
                    <a:pt x="1216" y="20"/>
                  </a:lnTo>
                  <a:lnTo>
                    <a:pt x="1245" y="10"/>
                  </a:lnTo>
                  <a:lnTo>
                    <a:pt x="1273" y="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20860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 descr="Chart, histogram&#10;&#10;Description automatically generated">
            <a:extLst>
              <a:ext uri="{FF2B5EF4-FFF2-40B4-BE49-F238E27FC236}">
                <a16:creationId xmlns:a16="http://schemas.microsoft.com/office/drawing/2014/main" id="{D60375AF-C51D-4AE2-B772-4ABB33616B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30" t="7697" r="3902" b="11246"/>
          <a:stretch/>
        </p:blipFill>
        <p:spPr>
          <a:xfrm>
            <a:off x="376379" y="431915"/>
            <a:ext cx="8381046" cy="4142754"/>
          </a:xfrm>
          <a:prstGeom prst="rect">
            <a:avLst/>
          </a:prstGeom>
        </p:spPr>
      </p:pic>
      <p:grpSp>
        <p:nvGrpSpPr>
          <p:cNvPr id="1039" name="Google Shape;1039;p48"/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1040" name="Google Shape;1040;p48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62163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B54DD14D-3383-49B4-8073-EC03CBB9B3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7" t="4799" r="4493" b="11070"/>
          <a:stretch/>
        </p:blipFill>
        <p:spPr>
          <a:xfrm>
            <a:off x="481604" y="371707"/>
            <a:ext cx="8251588" cy="4186272"/>
          </a:xfrm>
          <a:prstGeom prst="rect">
            <a:avLst/>
          </a:prstGeom>
        </p:spPr>
      </p:pic>
      <p:grpSp>
        <p:nvGrpSpPr>
          <p:cNvPr id="1039" name="Google Shape;1039;p48"/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1040" name="Google Shape;1040;p48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49140803"/>
      </p:ext>
    </p:extLst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</TotalTime>
  <Words>170</Words>
  <Application>Microsoft Office PowerPoint</Application>
  <PresentationFormat>On-screen Show (16:9)</PresentationFormat>
  <Paragraphs>53</Paragraphs>
  <Slides>18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Inter</vt:lpstr>
      <vt:lpstr>Fredoka One</vt:lpstr>
      <vt:lpstr>Raleway</vt:lpstr>
      <vt:lpstr>proxima</vt:lpstr>
      <vt:lpstr>Segoe UI</vt:lpstr>
      <vt:lpstr>Arial</vt:lpstr>
      <vt:lpstr>Retato Slideshow by Slidesgo</vt:lpstr>
      <vt:lpstr>MGMT 590 Machine Learning</vt:lpstr>
      <vt:lpstr>Agenda</vt:lpstr>
      <vt:lpstr>Project Backdrop</vt:lpstr>
      <vt:lpstr>Bitcoin Market</vt:lpstr>
      <vt:lpstr>Bitcoin price over years (USD)</vt:lpstr>
      <vt:lpstr>Project Objectives</vt:lpstr>
      <vt:lpstr>Data Analysis</vt:lpstr>
      <vt:lpstr>PowerPoint Presentation</vt:lpstr>
      <vt:lpstr>PowerPoint Presentation</vt:lpstr>
      <vt:lpstr>PowerPoint Presentation</vt:lpstr>
      <vt:lpstr>Natural Language Processing</vt:lpstr>
      <vt:lpstr>TextBlob    VaderSentiment</vt:lpstr>
      <vt:lpstr>Modelling</vt:lpstr>
      <vt:lpstr>PowerPoint Presentation</vt:lpstr>
      <vt:lpstr>LSTM Model </vt:lpstr>
      <vt:lpstr>05    Recommendations</vt:lpstr>
      <vt:lpstr>ARIMA Time-series Forecast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DATA.AI</dc:title>
  <dc:creator>Prerak Patel</dc:creator>
  <cp:lastModifiedBy>Prerak Arvindkumar Patel</cp:lastModifiedBy>
  <cp:revision>31</cp:revision>
  <dcterms:modified xsi:type="dcterms:W3CDTF">2021-07-08T05:58:39Z</dcterms:modified>
</cp:coreProperties>
</file>