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BF196-1769-4BB0-93FC-F6C7939CE459}" v="1574" dt="2023-02-16T06:47:40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4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6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odataofdrvhp.blogspot.com/2012/06/top-10-tech-innovations-of-2012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idicohen.com/writing-how-to-build-a-targeted-audience-using-social-media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Tap-a-Tap Payments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person, hand&#10;&#10;Description automatically generated">
            <a:extLst>
              <a:ext uri="{FF2B5EF4-FFF2-40B4-BE49-F238E27FC236}">
                <a16:creationId xmlns:a16="http://schemas.microsoft.com/office/drawing/2014/main" id="{62A1B2C4-44BD-0A0E-F16E-70AC379B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1821983"/>
            <a:ext cx="5181600" cy="33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0E71-290A-B027-3CAF-00C3E2FB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Implementations</a:t>
            </a: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2C969364-AE95-4A93-EFF0-EE48071D2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5" b="27702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66E35-4535-AA3F-140C-7AC9F35F8DCF}"/>
              </a:ext>
            </a:extLst>
          </p:cNvPr>
          <p:cNvSpPr txBox="1"/>
          <p:nvPr/>
        </p:nvSpPr>
        <p:spPr>
          <a:xfrm>
            <a:off x="5970505" y="3958297"/>
            <a:ext cx="4883021" cy="1874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This software can be implemented in various fields such as Historical sites, online OTT streaming platforms, etc. which accommodate student discounts .</a:t>
            </a:r>
          </a:p>
        </p:txBody>
      </p:sp>
    </p:spTree>
    <p:extLst>
      <p:ext uri="{BB962C8B-B14F-4D97-AF65-F5344CB8AC3E}">
        <p14:creationId xmlns:p14="http://schemas.microsoft.com/office/powerpoint/2010/main" val="38949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andshake Business Deal · Free photo on Pixabay">
            <a:extLst>
              <a:ext uri="{FF2B5EF4-FFF2-40B4-BE49-F238E27FC236}">
                <a16:creationId xmlns:a16="http://schemas.microsoft.com/office/drawing/2014/main" id="{8D2581A3-D4BD-AED9-1DA2-706D278A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5" b="26054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A7BF7-5518-5EC4-D045-AD4A39C7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Thanks for giving your valuable time!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22C21DD-0936-83E1-7795-57F5A2F7D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C0581-F928-392C-88AB-5C79DFD3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91" y="1256045"/>
            <a:ext cx="6962052" cy="18842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Tap-a-Tap...?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105A-A7A8-668E-D7F0-412D723E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857" y="5159228"/>
            <a:ext cx="6581930" cy="746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300" cap="all" spc="300" dirty="0">
                <a:solidFill>
                  <a:srgbClr val="FFFFFF"/>
                </a:solidFill>
              </a:rPr>
              <a:t>Tap-a-Tap is a simple tap-to-pay payments method where your payments are just a tap away!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08B18-4FDD-1E59-8D70-8CBEAF78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5" name="Picture 4" descr="A stack of bank cards">
            <a:extLst>
              <a:ext uri="{FF2B5EF4-FFF2-40B4-BE49-F238E27FC236}">
                <a16:creationId xmlns:a16="http://schemas.microsoft.com/office/drawing/2014/main" id="{103C2569-383D-CF25-2EA9-316892C81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0" r="3249" b="-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03AF-CB07-0B83-FB2C-C9D61F5E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The current prevailing monetary transaction process either involves cash or usage of e-wallets or UPI. Carrying of cash itself is a hassle of its own let alone remembering PINs for online payments.</a:t>
            </a:r>
          </a:p>
          <a:p>
            <a:pPr marL="0" indent="0" algn="just">
              <a:buNone/>
            </a:pPr>
            <a:r>
              <a:rPr lang="en-US" dirty="0"/>
              <a:t>Shop owners on the other hand face the difficulty of tracking payments during rush hours, etc.</a:t>
            </a:r>
          </a:p>
        </p:txBody>
      </p:sp>
    </p:spTree>
    <p:extLst>
      <p:ext uri="{BB962C8B-B14F-4D97-AF65-F5344CB8AC3E}">
        <p14:creationId xmlns:p14="http://schemas.microsoft.com/office/powerpoint/2010/main" val="2828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25A2FB-E3C5-9C79-57F3-9CF544B313A1}"/>
              </a:ext>
            </a:extLst>
          </p:cNvPr>
          <p:cNvSpPr txBox="1"/>
          <p:nvPr/>
        </p:nvSpPr>
        <p:spPr>
          <a:xfrm>
            <a:off x="1108823" y="2863835"/>
            <a:ext cx="3746928" cy="11265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A simple flowchart to understand how the payments work.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F58A3D9-0C11-B86D-558C-039B7BA1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" t="557" b="-405"/>
          <a:stretch/>
        </p:blipFill>
        <p:spPr>
          <a:xfrm>
            <a:off x="4973052" y="90237"/>
            <a:ext cx="7223573" cy="66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A8544-158B-47D5-CA4F-1BDA845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Working Principle</a:t>
            </a:r>
          </a:p>
        </p:txBody>
      </p:sp>
      <p:pic>
        <p:nvPicPr>
          <p:cNvPr id="5" name="Picture 4" descr="Machine gears">
            <a:extLst>
              <a:ext uri="{FF2B5EF4-FFF2-40B4-BE49-F238E27FC236}">
                <a16:creationId xmlns:a16="http://schemas.microsoft.com/office/drawing/2014/main" id="{EB4DF8EF-239D-E155-B2FB-12995443E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76" b="27989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5C2AB7-2990-33DA-E4A0-CBE880F1E2F9}"/>
              </a:ext>
            </a:extLst>
          </p:cNvPr>
          <p:cNvSpPr txBox="1"/>
          <p:nvPr/>
        </p:nvSpPr>
        <p:spPr>
          <a:xfrm>
            <a:off x="5970505" y="3958297"/>
            <a:ext cx="4883021" cy="21950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The concept here at play is the RFID technology. Since the ID cards contain a chip with a reasonable amount of memory space, they can act as a NFC (a subset of RFID communication) card storing the student's Registration Number, verified by the Institute as well as the payments app while paying.</a:t>
            </a:r>
          </a:p>
        </p:txBody>
      </p:sp>
    </p:spTree>
    <p:extLst>
      <p:ext uri="{BB962C8B-B14F-4D97-AF65-F5344CB8AC3E}">
        <p14:creationId xmlns:p14="http://schemas.microsoft.com/office/powerpoint/2010/main" val="38914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EBBD-BBD1-EA7D-D223-C9F6109A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/>
              <a:t>Technical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01037C-AF37-38DD-E38F-B1549D34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n-US" dirty="0"/>
              <a:t>Valid ID card</a:t>
            </a:r>
          </a:p>
          <a:p>
            <a:r>
              <a:rPr lang="en-US" dirty="0"/>
              <a:t>A NFC supporting device</a:t>
            </a:r>
          </a:p>
          <a:p>
            <a:r>
              <a:rPr lang="en-US" dirty="0"/>
              <a:t>A valid online wallet – both sender and receiver ends</a:t>
            </a:r>
          </a:p>
          <a:p>
            <a:r>
              <a:rPr lang="en-US" dirty="0"/>
              <a:t>Setting up transaction limits to avoid misuse</a:t>
            </a:r>
          </a:p>
        </p:txBody>
      </p:sp>
      <p:pic>
        <p:nvPicPr>
          <p:cNvPr id="4" name="Picture 4" descr="Future Technology Vector Drawing Industrial Wallpaper Graphic Stock ...">
            <a:extLst>
              <a:ext uri="{FF2B5EF4-FFF2-40B4-BE49-F238E27FC236}">
                <a16:creationId xmlns:a16="http://schemas.microsoft.com/office/drawing/2014/main" id="{20D7950F-AC9A-56E6-C108-6648589AD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-3" b="-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04B85-E129-2B0A-A8CB-B6622B24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1DC3702-1BA1-B162-B774-D95E0F4D2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72" r="-2" b="30129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CAE3-73E2-98E3-9A51-4E103290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4883021" cy="219502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Python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Flask Web Framework with Jinja (</a:t>
            </a:r>
            <a:r>
              <a:rPr lang="en-US" sz="1900" dirty="0" err="1"/>
              <a:t>Neumorphic</a:t>
            </a:r>
            <a:r>
              <a:rPr lang="en-US" sz="1900" dirty="0"/>
              <a:t> Design)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MySQL – DB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RSA encryption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Paytm API</a:t>
            </a:r>
          </a:p>
        </p:txBody>
      </p:sp>
    </p:spTree>
    <p:extLst>
      <p:ext uri="{BB962C8B-B14F-4D97-AF65-F5344CB8AC3E}">
        <p14:creationId xmlns:p14="http://schemas.microsoft.com/office/powerpoint/2010/main" val="10695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8B894-A72B-5071-6976-C77A383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Budget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84B2EE-E183-2CA5-4174-39013875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Till date the budget requirement is nil.</a:t>
            </a:r>
          </a:p>
          <a:p>
            <a:pPr algn="just"/>
            <a:r>
              <a:rPr lang="en-US" dirty="0"/>
              <a:t>However, in the upcoming future, based on the software usage, monetary requirement can prevail.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5EE1C4-0610-107F-2B69-C5F29229D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2" b="7965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A87A-76AE-31D2-8C2B-8C5CD35B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3" y="895440"/>
            <a:ext cx="5316033" cy="1915758"/>
          </a:xfrm>
        </p:spPr>
        <p:txBody>
          <a:bodyPr>
            <a:normAutofit/>
          </a:bodyPr>
          <a:lstStyle/>
          <a:p>
            <a:r>
              <a:rPr lang="en-US" dirty="0"/>
              <a:t>Targeted Audience</a:t>
            </a:r>
          </a:p>
        </p:txBody>
      </p:sp>
      <p:pic>
        <p:nvPicPr>
          <p:cNvPr id="4" name="Picture 4" descr="A picture containing sky, outdoor, person, people&#10;&#10;Description automatically generated">
            <a:extLst>
              <a:ext uri="{FF2B5EF4-FFF2-40B4-BE49-F238E27FC236}">
                <a16:creationId xmlns:a16="http://schemas.microsoft.com/office/drawing/2014/main" id="{BF28FBCD-101B-21FF-4F12-1F9AA2600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25" r="26275" b="-1"/>
          <a:stretch/>
        </p:blipFill>
        <p:spPr>
          <a:xfrm>
            <a:off x="954990" y="854115"/>
            <a:ext cx="4379010" cy="5197947"/>
          </a:xfrm>
          <a:custGeom>
            <a:avLst/>
            <a:gdLst/>
            <a:ahLst/>
            <a:cxnLst/>
            <a:rect l="l" t="t" r="r" b="b"/>
            <a:pathLst>
              <a:path w="4379010" h="5197947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5197947"/>
                </a:lnTo>
                <a:lnTo>
                  <a:pt x="0" y="5197947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5652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4691-3480-36C1-6A8D-3F5D9FEB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992" y="3311150"/>
            <a:ext cx="4505607" cy="27477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Currently, the targeted audience includes the students of SRMIST. </a:t>
            </a:r>
          </a:p>
          <a:p>
            <a:pPr marL="0" indent="0">
              <a:buNone/>
            </a:pPr>
            <a:r>
              <a:rPr lang="en-US" dirty="0"/>
              <a:t>However, future implementations may include several other institutional bodies.</a:t>
            </a:r>
          </a:p>
        </p:txBody>
      </p:sp>
    </p:spTree>
    <p:extLst>
      <p:ext uri="{BB962C8B-B14F-4D97-AF65-F5344CB8AC3E}">
        <p14:creationId xmlns:p14="http://schemas.microsoft.com/office/powerpoint/2010/main" val="222292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 Pro Light</vt:lpstr>
      <vt:lpstr>VaultVTI</vt:lpstr>
      <vt:lpstr>Tap-a-Tap Payments</vt:lpstr>
      <vt:lpstr>Tap-a-Tap...?</vt:lpstr>
      <vt:lpstr>Problem Statement</vt:lpstr>
      <vt:lpstr>PowerPoint Presentation</vt:lpstr>
      <vt:lpstr>Working Principle</vt:lpstr>
      <vt:lpstr>Technical Requirements</vt:lpstr>
      <vt:lpstr>Technologies Used</vt:lpstr>
      <vt:lpstr>Budget</vt:lpstr>
      <vt:lpstr>Targeted Audience</vt:lpstr>
      <vt:lpstr>Future Implementations</vt:lpstr>
      <vt:lpstr>Thanks for giving your valuable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Prerak Lodha</cp:lastModifiedBy>
  <cp:revision>163</cp:revision>
  <dcterms:created xsi:type="dcterms:W3CDTF">2023-02-15T15:07:46Z</dcterms:created>
  <dcterms:modified xsi:type="dcterms:W3CDTF">2023-02-16T06:54:48Z</dcterms:modified>
</cp:coreProperties>
</file>