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57fd33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57fd33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57fd33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57fd33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57fd338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57fd33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354675" y="1191600"/>
            <a:ext cx="376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C9DAF8"/>
                </a:solidFill>
                <a:latin typeface="Lato"/>
                <a:ea typeface="Lato"/>
                <a:cs typeface="Lato"/>
                <a:sym typeface="Lato"/>
              </a:rPr>
              <a:t>Will Hero</a:t>
            </a:r>
            <a:endParaRPr sz="6300">
              <a:solidFill>
                <a:srgbClr val="C9DAF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819325" y="2499375"/>
            <a:ext cx="48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Prerak Semwal - 2020105       (Group-55)</a:t>
            </a:r>
            <a:endParaRPr sz="20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3"/>
          <p:cNvCxnSpPr/>
          <p:nvPr/>
        </p:nvCxnSpPr>
        <p:spPr>
          <a:xfrm flipH="1" rot="10800000">
            <a:off x="4031450" y="2311950"/>
            <a:ext cx="4201200" cy="3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3"/>
          <p:cNvSpPr txBox="1"/>
          <p:nvPr/>
        </p:nvSpPr>
        <p:spPr>
          <a:xfrm>
            <a:off x="760350" y="4154925"/>
            <a:ext cx="790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Will Hero -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JavaFX based project  aimed to imitate the famous game “Will Hero - by </a:t>
            </a: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ZPLAY Games”</a:t>
            </a:r>
            <a:endParaRPr i="1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The mentioned game is designed using JavaFX,  Java and SceneBuilder.   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1255375" y="641725"/>
            <a:ext cx="614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Design and Implementation</a:t>
            </a:r>
            <a:endParaRPr sz="33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066650" y="2058450"/>
            <a:ext cx="32598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Version Specifications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:-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Java                      :    jdk-15.0.1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JavaFX                :    javafx-sdk-15.0.1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SceneBuilder  :    17.0.1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874375" y="2042775"/>
            <a:ext cx="507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Concepts used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:-</a:t>
            </a:r>
            <a:b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Class Relations - Association, Composition, Dependency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Interfaces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Abstract Class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Lambda Expression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OOPs Concepts - Encapsulation, Abstraction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Serialization-Deserialization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Exception Handling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>
            <a:off x="5959250" y="2297900"/>
            <a:ext cx="23400" cy="161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1345925" y="565525"/>
            <a:ext cx="443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Contribution</a:t>
            </a:r>
            <a:endParaRPr sz="38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094925" y="2049650"/>
            <a:ext cx="59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This Project is undertaken solely by :  Prerak Semwal </a:t>
            </a: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(2020105)</a:t>
            </a:r>
            <a:endParaRPr i="1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3304475" y="365775"/>
            <a:ext cx="42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345925" y="565525"/>
            <a:ext cx="443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endParaRPr sz="3800"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094925" y="1897250"/>
            <a:ext cx="742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When the game is loading, I have created moving-through-stars-in-space effect. 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I have implemented a ‘</a:t>
            </a: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Progress Bar’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for the loading process.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For ‘</a:t>
            </a: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Exit option’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the user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receives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an </a:t>
            </a: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‘Alert Prompt’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whether to proceed with exit or not.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i="1"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“Visual Click Effect”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whenever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clicking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 an option in the menu page.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More appealing User Interface 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>
                <a:solidFill>
                  <a:srgbClr val="D0E0E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>
              <a:solidFill>
                <a:srgbClr val="D0E0E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