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71" r:id="rId5"/>
    <p:sldId id="259" r:id="rId6"/>
    <p:sldId id="280" r:id="rId7"/>
    <p:sldId id="261" r:id="rId8"/>
    <p:sldId id="263" r:id="rId9"/>
    <p:sldId id="279" r:id="rId10"/>
    <p:sldId id="265" r:id="rId11"/>
    <p:sldId id="281" r:id="rId12"/>
    <p:sldId id="276" r:id="rId13"/>
    <p:sldId id="282" r:id="rId14"/>
    <p:sldId id="270" r:id="rId15"/>
    <p:sldId id="284" r:id="rId16"/>
    <p:sldId id="269" r:id="rId17"/>
    <p:sldId id="28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0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7" autoAdjust="0"/>
    <p:restoredTop sz="94662" autoAdjust="0"/>
  </p:normalViewPr>
  <p:slideViewPr>
    <p:cSldViewPr snapToGrid="0">
      <p:cViewPr>
        <p:scale>
          <a:sx n="77" d="100"/>
          <a:sy n="77" d="100"/>
        </p:scale>
        <p:origin x="-50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3B9DAD5C-E1A7-270F-A85C-996101512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4962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497" y="1632807"/>
            <a:ext cx="1193662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Title – Voice Based Hot and Cold-Water dispenser Using </a:t>
            </a:r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ESP8266</a:t>
            </a:r>
          </a:p>
          <a:p>
            <a:pPr algn="ctr">
              <a:buClrTx/>
            </a:pPr>
            <a:endParaRPr lang="en-US" sz="3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ClrTx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Members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>
              <a:buClrTx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1.Badadhe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Sakshi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:  EN3003</a:t>
            </a:r>
          </a:p>
          <a:p>
            <a:pPr algn="ctr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2.Bangar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Pravin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Rajendra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: EN3004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3.Biradar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Prerana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Vibhadra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: EN3006</a:t>
            </a:r>
          </a:p>
          <a:p>
            <a:pPr algn="ctr" fontAlgn="t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4.Dhotekar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Asra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Arif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: EN3012</a:t>
            </a:r>
          </a:p>
          <a:p>
            <a:pPr algn="ctr" fontAlgn="t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5.Shriwas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Neha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Lavlesh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Kumar  : EN3048</a:t>
            </a:r>
          </a:p>
          <a:p>
            <a:pPr algn="ctr"/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6.Kate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Ranjit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Balbhim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 :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EN3062</a:t>
            </a:r>
          </a:p>
          <a:p>
            <a:pPr algn="ctr"/>
            <a:endParaRPr lang="en-US" sz="20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UNDER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THE GUIDANCE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OF: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Prof.Pranjali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Deshmukh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Project Coordinator: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Shubhagi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Handore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2000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000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15513" y="578725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347783" y="4917993"/>
            <a:ext cx="7920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639" y="1485542"/>
            <a:ext cx="1149178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Enhanced Hygiene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eliminating the need for manual intervention, the system minimizes the risk of germ transmission, making it particularly valuable in environments that demand high sanitary standards.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Energy Efficiency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relay-operated heating and cooling mechanisms are designed to consume minimal energy while maintaining effective water temperature control.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Cost-Effective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Utilizing affordable components like the ESP8266 microcontroller, the project offers a budget-friendly solution without compromising functionality.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User-Friendly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a simple voice command interface, the system is accessible to a wide range of users, including those with physical limitations, ensuring a seamless and intuitive user experience.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4335164" y="27955"/>
            <a:ext cx="31427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1491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85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6E0C4-CA55-B470-F933-DADCE29C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061" y="637875"/>
            <a:ext cx="7142204" cy="48191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Components &amp; expenditure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73699F-F330-AC53-D010-388441B577E4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43356"/>
            <a:ext cx="12192000" cy="536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1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4714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5967" y="2257164"/>
            <a:ext cx="116400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Residential Use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Enhances convenience in smart homes by offering voice-controlled water dispensing, making it especially useful for elderly and differently-abled individuals.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Commercial Settings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Suitable for offices, restaurants, and cafeterias where high hygiene standards and ease of use are prioritized.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Healthcare Facilities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Provides a touch-free solution in hospitals and clinics, reducing cross-contamination risks and supporting accessibility for patients and staff.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Public Spaces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Ideal for installation in libraries, airports, and other public areas where hands-free operations can improve user safety and overall convenience</a:t>
            </a:r>
          </a:p>
          <a:p>
            <a:pPr algn="just"/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4320746" y="345809"/>
            <a:ext cx="3192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z="4800" dirty="0"/>
              <a:t> </a:t>
            </a:r>
            <a:r>
              <a:rPr lang="en-IN" sz="4800" dirty="0"/>
              <a:t/>
            </a:r>
            <a:br>
              <a:rPr lang="en-IN" sz="4800" dirty="0"/>
            </a:br>
            <a:endParaRPr lang="en-US" sz="4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-1" y="1594022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2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53723-4C05-3012-4B37-795AF1A6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060" y="939114"/>
            <a:ext cx="7030994" cy="766411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Future scope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773" y="2257226"/>
            <a:ext cx="10873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AI-Powered Maintenance: Predicts faults and ensures long-term efficiency.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Mobile App Integration: Enables scheduling, monitoring, and remote control.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Solar-Powered Operation: Promotes sustainability and energy efficiency.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Multi-Language Voice Recognition: Expands accessibility for diverse users.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Smart Home Compatibility: Seamlessly integrates with IoT ecosystems for automation.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Advancing towards a smarter, eco-friendly, and globally accessible water dispensing solution!</a:t>
            </a:r>
          </a:p>
          <a:p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97708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7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1638" y="2905033"/>
            <a:ext cx="1110872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Our voice-controlled hot and cold water dispenser is a step toward a smarter, safer, and more convenient future. By integrating ESP8266 for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connectivity,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touchless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operation, and smart safety mechanisms, we have created an innovative solution that enhances hygiene, accessibility, and energy efficiency. This project is not just an advancement in water dispensing it’s a step toward the future of seamless, automated, and intelligent home appliances.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392729" y="802834"/>
            <a:ext cx="29883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48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0" y="1977081"/>
            <a:ext cx="12192000" cy="49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73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0407" y="3654045"/>
            <a:ext cx="8518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"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Smart, Hygienic, and Efficient Water Dispensing with Just a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Voice Command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!”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371653C-5A59-55AF-7592-1B7D2CA0BEA9}"/>
              </a:ext>
            </a:extLst>
          </p:cNvPr>
          <p:cNvSpPr txBox="1"/>
          <p:nvPr/>
        </p:nvSpPr>
        <p:spPr>
          <a:xfrm>
            <a:off x="3698531" y="2347785"/>
            <a:ext cx="4646140" cy="7043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Thank you...!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219581" y="3286896"/>
            <a:ext cx="816009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8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1F806-A81C-4C93-FAD7-770E786D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829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662AC047-01FE-4D0D-EEC5-822F4D26C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335690"/>
              </p:ext>
            </p:extLst>
          </p:nvPr>
        </p:nvGraphicFramePr>
        <p:xfrm>
          <a:off x="2197377" y="1631089"/>
          <a:ext cx="7973962" cy="4247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3962">
                  <a:extLst>
                    <a:ext uri="{9D8B030D-6E8A-4147-A177-3AD203B41FA5}">
                      <a16:colId xmlns:a16="http://schemas.microsoft.com/office/drawing/2014/main" xmlns="" val="2665676877"/>
                    </a:ext>
                  </a:extLst>
                </a:gridCol>
              </a:tblGrid>
              <a:tr h="50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4369381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7115454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0112492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Components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9858568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</a:t>
                      </a:r>
                      <a:r>
                        <a:rPr lang="en-US" dirty="0" smtClean="0"/>
                        <a:t>Diagram &amp; Model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0851356"/>
                  </a:ext>
                </a:extLst>
              </a:tr>
              <a:tr h="73280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Application 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Advantages</a:t>
                      </a:r>
                      <a:endParaRPr lang="en-IN" dirty="0" smtClean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7804723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Future</a:t>
                      </a:r>
                      <a:r>
                        <a:rPr lang="en-US" baseline="0" dirty="0" smtClean="0"/>
                        <a:t> Scope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540060"/>
                  </a:ext>
                </a:extLst>
              </a:tr>
              <a:tr h="502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6683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7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F406EDB-19CB-20CE-D30B-1B5A53B5D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="" xmlns:a16="http://schemas.microsoft.com/office/drawing/2014/main" id="{174C96D9-BFD7-4A42-A1B1-B41340CEA732}"/>
              </a:ext>
            </a:extLst>
          </p:cNvPr>
          <p:cNvSpPr/>
          <p:nvPr/>
        </p:nvSpPr>
        <p:spPr>
          <a:xfrm>
            <a:off x="685800" y="6375400"/>
            <a:ext cx="10820400" cy="0"/>
          </a:xfrm>
          <a:prstGeom prst="line">
            <a:avLst/>
          </a:prstGeom>
          <a:ln w="9525" cap="flat">
            <a:solidFill>
              <a:srgbClr val="242424"/>
            </a:solidFill>
            <a:prstDash val="solid"/>
            <a:headEnd type="none" w="sm" len="sm"/>
            <a:tailEnd type="none" w="sm" len="sm"/>
          </a:ln>
        </p:spPr>
        <p:txBody>
          <a:bodyPr lIns="60954" tIns="30477" rIns="60954" bIns="30477"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2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96946" y="506628"/>
            <a:ext cx="3744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455141" y="2349135"/>
            <a:ext cx="112817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project presents an innovative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-based system for a voice-controlled hot and cold-water dispenser designed for diverse applications including residential, office, healthcare, and public environments. Utilizing an ESP8266 Wi-Fi microcontroller integrated with a dedicated voice recognition module, the system enables users to effortlessly command water dispensing via voice inputs. Relay-operated heating and cooling mechanisms are employed to precisely control water temperature, ensuring an energy-efficient and safe operation. By combining hands-free interaction with automated temperature regulation, the dispenser offers a user-friendly solution that enhances convenience and promotes hygienic practices while optimizing energy usage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69287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8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5B832-C43E-5E90-8FC4-8A825FCA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37" y="1087394"/>
            <a:ext cx="11029616" cy="766411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0C28ED-6137-BF8E-BF5F-D32443D5C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30" y="2644346"/>
            <a:ext cx="11029615" cy="3249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project introduces a smart, voice-controlled water dispenser that leverages IoT technology to enhance user convenience. Utilizing an ESP8266 microcontroller paired with a voice recognition module, the system interprets user commands to control a relay-operated mechanism for heating or cooling water. Designed to be compact, efficient, and cost-effective, this solution is particularly beneficial for elderly and differently-abled individuals, as it eliminates the need for manual operation while promoting hygiene and ease of use.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273643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02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EEBA9F37-C10D-17A5-4489-8A47451F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40" y="6055420"/>
            <a:ext cx="11029616" cy="691369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8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6998" y="-2667003"/>
            <a:ext cx="6858000" cy="121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3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3B0B7C-7545-F5E3-6D9B-1C972197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793" y="887508"/>
            <a:ext cx="7759618" cy="657087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Working principle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59D526A-F67F-F2E5-3E67-2F94BB3867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849783"/>
            <a:ext cx="1207255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Voice Recognition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Technology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employs voice recognition to provide a user-friendly interface. This hands-free approach is particularly advantageous in environments where hygiene and ease of access are critical.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Microcontroller-Based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Control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ESP8266 microcontroller serves as the central unit for processing commands and managing the dispensing process. Its Wi-Fi capabilities also allow for potential IoT integration, enabling remote monitoring or control.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Relay-Operated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Switching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Relays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act as electrically operated switches in the system. They provide a safe and effective method to control high-power circuits (such as the water solenoid valves) using low-power signals from the microcontroller.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Dual Water Storage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System 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utilizing two separate water tanks—one for hot water and one for cold water—the system ensures that each water type is maintained at its optimal temperature. Preheating and pre-cooling are managed externally, so the dispenser can deliver water quickly without dela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65580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14770" y="178996"/>
            <a:ext cx="28151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211" y="1572040"/>
            <a:ext cx="112075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Hands-Free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Operation: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Enable users to control the water dispenser using voice commands, eliminating the need for manual operation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Efficient Temperature Control: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Integrate relay-operated heating and cooling mechanisms to dispense water at the desired temperature reliably and safely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Efficiency: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Design the system to operate with minimal energy consumption while maintaining optimal performance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Cost-Effective Design: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Develop a compact and affordable solution that can be widely deployed in various settings such as homes, offices, healthcare centers, and public spaces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22331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82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8E43D08-7A70-8CFC-4F94-F58F70673CDC}"/>
              </a:ext>
            </a:extLst>
          </p:cNvPr>
          <p:cNvSpPr txBox="1"/>
          <p:nvPr/>
        </p:nvSpPr>
        <p:spPr>
          <a:xfrm>
            <a:off x="111210" y="2440586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Voice Control Implementation :Successfully integrated voice commands for both hot and cold water dispensing.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Seamless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IoT Connectivity :Achieved robust remote control using the ESP8266 module.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Enhanced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Hygiene &amp; Convenience : Touchless operation minimizes physical contact.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Verified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Temperature Regulation : Ensures safe and energy-efficient heating and cooling.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Glass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Detection Sensor : Automatically senses if a glass is in place, preventing accidental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spills.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Adaptive Temperature Conversion : Automatically heats cold water to the desired hot temperature when required.</a:t>
            </a:r>
          </a:p>
          <a:p>
            <a:endParaRPr lang="en-IN" sz="24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2532" y="809190"/>
            <a:ext cx="2961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800" dirty="0">
                <a:latin typeface="Times New Roman" pitchFamily="18" charset="0"/>
                <a:cs typeface="Times New Roman" pitchFamily="18" charset="0"/>
              </a:rPr>
              <a:t>Outcomes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1890584"/>
            <a:ext cx="12192000" cy="24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36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{1CE15A59-BB31-41DF-9CC4-643A6A091B2C}tf33552983_win32</Template>
  <TotalTime>932</TotalTime>
  <Words>974</Words>
  <Application>Microsoft Office PowerPoint</Application>
  <PresentationFormat>Custom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PowerPoint Presentation</vt:lpstr>
      <vt:lpstr>contents</vt:lpstr>
      <vt:lpstr>PowerPoint Presentation</vt:lpstr>
      <vt:lpstr>introduction</vt:lpstr>
      <vt:lpstr>Block diagram</vt:lpstr>
      <vt:lpstr>PowerPoint Presentation</vt:lpstr>
      <vt:lpstr>Working principle</vt:lpstr>
      <vt:lpstr>PowerPoint Presentation</vt:lpstr>
      <vt:lpstr>PowerPoint Presentation</vt:lpstr>
      <vt:lpstr>PowerPoint Presentation</vt:lpstr>
      <vt:lpstr>Components &amp; expenditure</vt:lpstr>
      <vt:lpstr>PowerPoint Presentation</vt:lpstr>
      <vt:lpstr>Future scope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Asra Dhotekar</dc:creator>
  <cp:lastModifiedBy>Admin</cp:lastModifiedBy>
  <cp:revision>25</cp:revision>
  <dcterms:created xsi:type="dcterms:W3CDTF">2025-02-07T02:09:19Z</dcterms:created>
  <dcterms:modified xsi:type="dcterms:W3CDTF">2025-04-08T13:29:16Z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