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49F-5724-B8CB-AF0D-92D7571C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6D9E0-209D-8749-41CC-3E9457219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CF35-9DA5-0D8D-C740-5738DC75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ED96-FD56-C2E3-D2E3-469AFA72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7D4F-99CB-E971-F118-F36E8E81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7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E990-CB1F-49D8-B72B-4B78B139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A67A6-EA78-817F-EF0F-9BCD2511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D0AA-EFF7-44F9-D951-B3BF021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79CC-A75B-BFFF-8029-1DFAE92F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9D7B6-5338-71DD-A25D-6E7FFA7F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9CD21-428C-21CC-DE7E-E70B65F4B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DA8A8-B9C3-DC07-6456-9350D015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189-7C21-4DEF-0B3C-7603A4F8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D557-3465-D80A-5F4B-EF80A2A3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7DB4-CFCC-0EA6-2CA6-5EEEB43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9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828A-F8A0-4834-4335-B92F180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0448-B699-060A-219F-1B6093FF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076D-4566-43C2-7FCE-4A3E3E1F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BD96-D1D5-A728-1C21-629C5B49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7723-77D5-B3F1-25AA-8DEBE2B6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786E-4607-1EF9-8A32-A14728A0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6985-6C3F-AA5D-8D5C-8C9A3F04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0480-CAD9-66E8-FC1D-AA70D26C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D853-0752-32DB-46C0-6E962251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70E7-0FA2-8484-DE63-6B29B31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9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3955-9B75-7BDF-8ACC-88C7BE1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0856-5F62-CBBF-DF33-994AADD5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9418-3DBD-4D44-7123-C67C0E4F8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6FBC-6495-FAF9-85DE-215292B9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8F876-89E3-D980-DBD0-C7921059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72C2-E6B7-7208-0759-8B7D4923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3574-63C5-D273-AA53-C21CAFBE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F9AE-8FB2-4436-7131-B14C66DF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EF36F-FEE4-1960-5E23-C4B9663F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E0A1-3074-0BC4-5D6D-BA902E7D2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D1F37-8707-0344-52C8-456AE2F61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DBA05-F6E3-8E29-3BF6-BBCE5BFD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E808E-4E2E-1191-039C-89320B24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35272-F27A-D9CE-4730-513BE04C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9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9F63-E8E0-F81D-D9A9-1D9A7D09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A3403-0BEE-A93B-8BB0-B5EF5D4A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C66D8-449E-E109-0820-75F4084A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478CA-BC17-F626-99E5-DA0BA5C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12D30-ACBC-EB8B-4111-33BD764D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97D48-0631-C598-0031-75A66A08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03B4C-B21A-10E2-B7EE-9FEC2BD2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1268-9500-7B62-548C-760E86D1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EF70-BE6A-489C-0A2A-31070634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CE74-8C71-DFF4-339D-EE7896DC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08EF-E680-C9FD-812E-1243F58F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457D-BF95-74FF-1012-2411B23D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72CD-3577-5CF5-CF13-B0F25A27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29CF-9669-53C1-E7CA-2B6407AB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3A692-E70C-9A59-17E6-ADB84B766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740CF-ED24-80CD-CEE3-8A866C23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C7A33-A4E8-64CB-FD3E-AB7F83E9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09D9-5998-E61E-4FE4-68494C0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B42C-A5F9-7E0E-4C01-76BAA5F7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CC8D5-BE59-1555-11E6-CBC500D3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561D-985B-F800-531F-1BF582FC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FFBF-8AD3-59D4-DF1F-041E14B30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A343-6425-41D7-B4B3-492F43BF595B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DFB6-3657-9824-36E2-8F7944152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17112-A2A9-34A3-8725-0ED3E805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84ED-9440-4223-9EFE-0B35D92A0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E89A6-8E62-F54C-AC4C-95596E35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4694F-CC38-6E35-B61F-F28F25CA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8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A88C5-8B20-C295-EBA1-832126FE5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6"/>
            <a:ext cx="12192000" cy="68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4E251-DAA2-418C-CEAD-DEABD8261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84"/>
            <a:ext cx="12186524" cy="68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9A028-5D92-D724-B44A-CC5860EFF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"/>
            <a:ext cx="12192000" cy="68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F6614-ADC3-236C-5912-F8373E08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"/>
            <a:ext cx="12192000" cy="6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6BB98-95F2-01CC-3A5F-38217D38E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" y="0"/>
            <a:ext cx="12194323" cy="68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65FE3-8DD6-A239-6C30-C49D01C9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4FC05-B64A-842B-9FE3-264DA29BC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0EA3B-2AE0-0171-84E6-238399CD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04E89-3807-8A92-D0DE-4189DB49C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7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B593E-A21F-0C9F-D588-485B84CB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10FC1-5F76-EF8C-8E7B-254048C26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339F1-5B7E-B627-234D-5428E9E2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BA68F-8C1A-3B06-C913-146CAE922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73"/>
            <a:ext cx="12192000" cy="68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4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A9891-5F17-3709-07A9-0E7C0F66F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DISHA GUPTA</dc:creator>
  <cp:keywords>Smart Traceability</cp:keywords>
  <cp:lastModifiedBy>DISHA GUPTA</cp:lastModifiedBy>
  <cp:revision>1</cp:revision>
  <dcterms:created xsi:type="dcterms:W3CDTF">2025-06-10T16:29:51Z</dcterms:created>
  <dcterms:modified xsi:type="dcterms:W3CDTF">2025-06-10T16:39:25Z</dcterms:modified>
</cp:coreProperties>
</file>