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DA8-9351-4D82-AFE5-F16600456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12B2-6EC2-422C-BABF-858B090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7150-2A6F-4C3C-9B6C-069B7B26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6FEB-A6A8-42EF-85AE-D2C606A5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61F8-E0EE-4EE5-8D8B-AD3AB80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3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D94C-DACF-4571-91A6-41C9BD9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896C-EBCA-498B-8068-E96EB33B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15D4-7527-4C36-94BC-FA935096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227E-4EBA-46B9-BAA3-50EDBE2E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C7605-55BD-4977-B14E-1CCA6B2F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63228-E9D3-4527-A113-154E3DAFC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48A0-FA51-4343-8F18-5956509B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1443-F71E-4793-BA6A-D8C47B0E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6D91-9383-4C48-8067-ECB87C9E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F0CF-0723-43CF-9389-E126CC17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8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71D1-0029-47B6-9193-77DC5803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2D71-2E8D-4F80-A55C-74966D68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0893-901A-42DC-8C05-7376CEAE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73F6-8946-4737-A800-6E2BDB5A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E7B6-3CBB-4478-BFFF-67B0FE20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9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82AF-50D0-4812-B941-AB4AA33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B3579-984F-4824-A515-AAEFC526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3897-CCE5-4CA3-8272-8CA22152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0EE4-E2E0-44B8-8F22-F852E7A1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8242-A889-4F38-A881-A439E368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1E07-9BF4-4C33-878A-21AD16E7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761A-DB83-4CBF-BB63-62190869F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BA3F-D216-4C69-8659-736E5F69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B36A-28C2-49C8-A970-9B296BB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A1A8-58B6-4E5D-9231-DA1EB291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A0A9-830B-4D8F-BD01-3893B4E8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3509-E035-4A7B-BB40-78795C73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C6F11-F8F2-4920-B651-9D6EFB8A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E6636-90CD-4457-A9EB-C2BDBF07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1BE8E-1CFE-424B-B8FE-4593B4B94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97DA7-597A-4D08-A666-CF032D34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E0B47-0663-4514-822C-2B438C57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BB51E-214F-4234-9C7A-20EF4746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1232-129D-4340-82C0-1998258B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1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CB0B-17F0-4F66-A193-B1C65F23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0A77-7DCA-4D52-980D-0EF18808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F7CEF-C76C-42AE-A0EA-4BEA97F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2B1F-E427-4E7B-8D86-9D051E87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005EA-56C1-40FB-AB82-B1883BF3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1283A-72A5-4A10-AD77-866C23BE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8B43-3D84-4256-BF4F-5FC3DC6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9B93-2FD6-4F37-9C20-7920BC38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2DE3-01E4-4157-B281-937EEDFF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EC325-3C84-46B2-B78A-52C91F88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7335-EA27-4D7B-902A-20A4E625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1F5A-3097-47A8-8E9B-DE0896A8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A4DE-9DD8-411D-9E3A-9E2D40C3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AF4-F517-453F-B27F-0ACA7D74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FEF72-0E4F-4951-A861-2207FEE55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B3006-9403-42D2-BD69-06D13EBA8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AEE4-EAD3-42FF-A955-934DFDE7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09339-729D-48DD-96FC-6D2C6AB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20DE8-F203-4293-A4B3-CA0B3112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84590-3C3C-4075-9660-D670D0AD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2921E-511D-42BF-B8C6-EE2409B7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6399-E0E3-4FCF-BE2A-85CCCB60E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6675-0275-4D9E-917F-A0C433C34B3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5D011-5BD5-40AB-84FC-290E6B429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B7AC-987F-4A5F-968A-7E4F4223B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0690-5496-403E-965F-DCBB1DC5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Hiring For Engage Mentorship - GeeksGod">
            <a:extLst>
              <a:ext uri="{FF2B5EF4-FFF2-40B4-BE49-F238E27FC236}">
                <a16:creationId xmlns:a16="http://schemas.microsoft.com/office/drawing/2014/main" id="{A246379D-454F-4FC9-A45D-E21C1DC0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1542" cy="378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DF0C8-0E2B-4497-932B-86A9198C12C2}"/>
              </a:ext>
            </a:extLst>
          </p:cNvPr>
          <p:cNvSpPr txBox="1"/>
          <p:nvPr/>
        </p:nvSpPr>
        <p:spPr>
          <a:xfrm>
            <a:off x="905522" y="4770839"/>
            <a:ext cx="562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TOPIC: Microsoft Teams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7D7DE-E343-42B3-BD56-77FF8B4C336F}"/>
              </a:ext>
            </a:extLst>
          </p:cNvPr>
          <p:cNvSpPr txBox="1"/>
          <p:nvPr/>
        </p:nvSpPr>
        <p:spPr>
          <a:xfrm>
            <a:off x="923278" y="5166804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</a:t>
            </a:r>
            <a:r>
              <a:rPr lang="en-IN" dirty="0" err="1"/>
              <a:t>Prerna</a:t>
            </a:r>
            <a:r>
              <a:rPr lang="en-IN" dirty="0"/>
              <a:t> </a:t>
            </a:r>
            <a:r>
              <a:rPr lang="en-IN" dirty="0" err="1"/>
              <a:t>Khera</a:t>
            </a:r>
            <a:endParaRPr lang="en-IN" dirty="0"/>
          </a:p>
        </p:txBody>
      </p:sp>
      <p:pic>
        <p:nvPicPr>
          <p:cNvPr id="1028" name="Picture 4" descr="How to Use Microsoft Teams for Free | PCMag">
            <a:extLst>
              <a:ext uri="{FF2B5EF4-FFF2-40B4-BE49-F238E27FC236}">
                <a16:creationId xmlns:a16="http://schemas.microsoft.com/office/drawing/2014/main" id="{70C64D73-9C69-42E6-8F67-81B33EB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2743200"/>
            <a:ext cx="7305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2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gile Methodology? Benefits of using Agile | nvisia">
            <a:extLst>
              <a:ext uri="{FF2B5EF4-FFF2-40B4-BE49-F238E27FC236}">
                <a16:creationId xmlns:a16="http://schemas.microsoft.com/office/drawing/2014/main" id="{D6AC7E71-786E-4590-9DCE-97E82E7E6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36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Agile Methodology : Comprehensive Explanation » Network  Interview">
            <a:extLst>
              <a:ext uri="{FF2B5EF4-FFF2-40B4-BE49-F238E27FC236}">
                <a16:creationId xmlns:a16="http://schemas.microsoft.com/office/drawing/2014/main" id="{398D6468-7420-49E4-890C-C9E48998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56" y="1197699"/>
            <a:ext cx="762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BA468-C2EA-4EC5-A26C-F296ED2C0340}"/>
              </a:ext>
            </a:extLst>
          </p:cNvPr>
          <p:cNvSpPr txBox="1"/>
          <p:nvPr/>
        </p:nvSpPr>
        <p:spPr>
          <a:xfrm>
            <a:off x="106532" y="221942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1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explored my options of developing an android, iOS or web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read about the potential packages that I could use (ended up using WebRTC, socket.io and Nodejs along with some HTML, CSS and JavaScript)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475CA-4F0B-4268-AF43-87984DCA2925}"/>
              </a:ext>
            </a:extLst>
          </p:cNvPr>
          <p:cNvSpPr txBox="1"/>
          <p:nvPr/>
        </p:nvSpPr>
        <p:spPr>
          <a:xfrm>
            <a:off x="213063" y="3364637"/>
            <a:ext cx="4216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designed a basic layout with HTML and CSS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completed the backend using Nodejs and Socket.io.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faced a lot of errors but managed to resolve them anyway. </a:t>
            </a:r>
          </a:p>
        </p:txBody>
      </p:sp>
    </p:spTree>
    <p:extLst>
      <p:ext uri="{BB962C8B-B14F-4D97-AF65-F5344CB8AC3E}">
        <p14:creationId xmlns:p14="http://schemas.microsoft.com/office/powerpoint/2010/main" val="318762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4614D-D6AE-48D8-AD1C-515C4428B9B6}"/>
              </a:ext>
            </a:extLst>
          </p:cNvPr>
          <p:cNvSpPr txBox="1"/>
          <p:nvPr/>
        </p:nvSpPr>
        <p:spPr>
          <a:xfrm>
            <a:off x="408373" y="355107"/>
            <a:ext cx="4172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During the 3</a:t>
            </a:r>
            <a:r>
              <a:rPr lang="en-IN" baseline="30000" dirty="0"/>
              <a:t>rd</a:t>
            </a:r>
            <a:r>
              <a:rPr lang="en-IN" dirty="0"/>
              <a:t> sprint I completed my frontend using HTML, CSS and 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integrated my backend in the frontend to make the application work using Socket.io.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was able to have real-time communication in my web app by using WebRTC.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32848-F8A6-4922-8EAA-808C764477F3}"/>
              </a:ext>
            </a:extLst>
          </p:cNvPr>
          <p:cNvSpPr txBox="1"/>
          <p:nvPr/>
        </p:nvSpPr>
        <p:spPr>
          <a:xfrm>
            <a:off x="497150" y="3577701"/>
            <a:ext cx="408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the final sprint, I introduced more features in my app like chat functionality, screen sharing, recording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fixed all the errors I got.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Then finally, I deployed my web application on Heroku.</a:t>
            </a:r>
          </a:p>
        </p:txBody>
      </p:sp>
      <p:pic>
        <p:nvPicPr>
          <p:cNvPr id="4098" name="Picture 2" descr="What is AGILE? - What is SCRUM? - Agile FAQ&amp;#39;s | Cprime">
            <a:extLst>
              <a:ext uri="{FF2B5EF4-FFF2-40B4-BE49-F238E27FC236}">
                <a16:creationId xmlns:a16="http://schemas.microsoft.com/office/drawing/2014/main" id="{6217F7A6-0049-4D51-A260-9E45521D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47" y="584211"/>
            <a:ext cx="5410015" cy="53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F99F9-3E00-4F6B-8C5A-7FFC6A981D4E}"/>
              </a:ext>
            </a:extLst>
          </p:cNvPr>
          <p:cNvSpPr txBox="1"/>
          <p:nvPr/>
        </p:nvSpPr>
        <p:spPr>
          <a:xfrm>
            <a:off x="3480047" y="1526960"/>
            <a:ext cx="5459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Comic Sans MS" panose="030F0702030302020204" pitchFamily="66" charset="0"/>
              </a:rPr>
              <a:t>THANK YOU</a:t>
            </a:r>
          </a:p>
          <a:p>
            <a:endParaRPr lang="en-IN" sz="6600" dirty="0">
              <a:latin typeface="Comic Sans MS" panose="030F0702030302020204" pitchFamily="66" charset="0"/>
            </a:endParaRPr>
          </a:p>
          <a:p>
            <a:r>
              <a:rPr lang="en-IN" sz="6600" dirty="0">
                <a:latin typeface="Comic Sans MS" panose="030F0702030302020204" pitchFamily="66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866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Nagpal</dc:creator>
  <cp:lastModifiedBy>Vaibhav Nagpal</cp:lastModifiedBy>
  <cp:revision>3</cp:revision>
  <dcterms:created xsi:type="dcterms:W3CDTF">2021-07-13T16:59:29Z</dcterms:created>
  <dcterms:modified xsi:type="dcterms:W3CDTF">2021-07-13T17:21:02Z</dcterms:modified>
</cp:coreProperties>
</file>