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4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0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5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2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1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1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9F04-7F59-DF97-5286-1876F009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72476"/>
            <a:ext cx="10945239" cy="2616199"/>
          </a:xfrm>
        </p:spPr>
        <p:txBody>
          <a:bodyPr>
            <a:normAutofit/>
          </a:bodyPr>
          <a:lstStyle/>
          <a:p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Dashboard – Summary Report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4AA89-DDCC-C53F-860C-FBAC31D32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9929" y="2935563"/>
            <a:ext cx="6987645" cy="1388534"/>
          </a:xfrm>
        </p:spPr>
        <p:txBody>
          <a:bodyPr/>
          <a:lstStyle/>
          <a:p>
            <a:r>
              <a:rPr lang="en-IN" b="1" dirty="0"/>
              <a:t>Prerna Patil | Tool Used – Power BI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8336-C15B-4933-752D-35FE3852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06EE-62D4-D848-DBC2-B3C05AC1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a dynamic dashboard for retail sales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 business insights through KPIs, trend analysis, and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interactivity using filters and slicers.</a:t>
            </a:r>
          </a:p>
        </p:txBody>
      </p:sp>
    </p:spTree>
    <p:extLst>
      <p:ext uri="{BB962C8B-B14F-4D97-AF65-F5344CB8AC3E}">
        <p14:creationId xmlns:p14="http://schemas.microsoft.com/office/powerpoint/2010/main" val="369491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31A4-2286-DABA-2401-196AEF16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380F88-8315-4AB0-FEDF-9BE79DC3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990" y="2157300"/>
            <a:ext cx="2778623" cy="22623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E8245-74D8-0494-5A2E-BC0DA38C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81" y="2239603"/>
            <a:ext cx="2778623" cy="2179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0826E9-3043-304F-C374-8FAD85D6A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973" y="2239603"/>
            <a:ext cx="2871716" cy="21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EC5-FF7E-F5EB-8D86-E848B413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751" y="68203"/>
            <a:ext cx="10018713" cy="1752599"/>
          </a:xfrm>
        </p:spPr>
        <p:txBody>
          <a:bodyPr>
            <a:normAutofit/>
          </a:bodyPr>
          <a:lstStyle/>
          <a:p>
            <a:r>
              <a:rPr lang="en-IN" sz="4000" b="1" dirty="0"/>
              <a:t>Sales Trend Over Time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9FE0-6B85-565A-6A66-45BFC4DF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486" y="671707"/>
            <a:ext cx="10018713" cy="3124201"/>
          </a:xfrm>
        </p:spPr>
        <p:txBody>
          <a:bodyPr>
            <a:normAutofit/>
          </a:bodyPr>
          <a:lstStyle/>
          <a:p>
            <a:r>
              <a:rPr lang="en-IN" sz="2400" dirty="0"/>
              <a:t>Monthly Sales Trend: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Line chart showing sales trend by month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Helps identify peak sales periods and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98E5A-CD70-7151-965E-5EF8E5A9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997" y="3395078"/>
            <a:ext cx="659222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0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0B84-1E26-51CF-FA63-8EDD9046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000" b="1" dirty="0"/>
              <a:t>Sales by Product Category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C611-4EA8-1BBB-A2AC-529ADBE0F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318" y="876299"/>
            <a:ext cx="10018713" cy="3124201"/>
          </a:xfrm>
        </p:spPr>
        <p:txBody>
          <a:bodyPr>
            <a:normAutofit/>
          </a:bodyPr>
          <a:lstStyle/>
          <a:p>
            <a:r>
              <a:rPr lang="en-IN" sz="2400" dirty="0"/>
              <a:t>Category Performance: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Bar chart comparing total sales by product 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Business can focus on top-performing categories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DACF1-F230-32E4-0883-DBBCD261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817" y="3429000"/>
            <a:ext cx="600158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E4F8-77EE-82A0-8BAA-9242CE1F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000" b="1" dirty="0"/>
              <a:t>Sales by Gender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7823-C7CE-6C7A-CB5E-D4E1217B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190" y="701039"/>
            <a:ext cx="10018713" cy="3124201"/>
          </a:xfrm>
        </p:spPr>
        <p:txBody>
          <a:bodyPr>
            <a:normAutofit/>
          </a:bodyPr>
          <a:lstStyle/>
          <a:p>
            <a:r>
              <a:rPr lang="en-IN" sz="2400" dirty="0"/>
              <a:t>Demographic Breakdown: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Pie/Donut chart to show male vs female contribution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Insight into which demographic spends more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CE46B-6901-70CD-84E1-C713F888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53" y="3461010"/>
            <a:ext cx="605874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FFF-ABC0-D1B7-1311-C7778F95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Key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0478-1A09-57B8-C318-73D189E64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9487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sales come from -&gt; “Electronic”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Peak month</a:t>
            </a:r>
            <a:r>
              <a:rPr lang="en-IN" dirty="0">
                <a:sym typeface="Wingdings" pitchFamily="2" charset="2"/>
              </a:rPr>
              <a:t> -&gt; “</a:t>
            </a:r>
            <a:r>
              <a:rPr lang="en-IN" dirty="0"/>
              <a:t>May”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Male customers contributed around “45%” of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Majority of customers aged between “30-40”</a:t>
            </a:r>
          </a:p>
        </p:txBody>
      </p:sp>
    </p:spTree>
    <p:extLst>
      <p:ext uri="{BB962C8B-B14F-4D97-AF65-F5344CB8AC3E}">
        <p14:creationId xmlns:p14="http://schemas.microsoft.com/office/powerpoint/2010/main" val="338811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4F58-6B70-0814-902C-D01AA6E6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A6B2-1F57-6CA0-5C14-B2607DC5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462" y="1866899"/>
            <a:ext cx="10018713" cy="3124201"/>
          </a:xfrm>
        </p:spPr>
        <p:txBody>
          <a:bodyPr/>
          <a:lstStyle/>
          <a:p>
            <a:r>
              <a:rPr lang="en-IN" dirty="0"/>
              <a:t>The dashboard helps decision-makers focus on profitable products and customer segments.</a:t>
            </a:r>
          </a:p>
          <a:p>
            <a:r>
              <a:rPr lang="en-IN" dirty="0"/>
              <a:t>Interactive filters allow on-the-fly exploration of key business metrics.</a:t>
            </a:r>
          </a:p>
        </p:txBody>
      </p:sp>
    </p:spTree>
    <p:extLst>
      <p:ext uri="{BB962C8B-B14F-4D97-AF65-F5344CB8AC3E}">
        <p14:creationId xmlns:p14="http://schemas.microsoft.com/office/powerpoint/2010/main" val="2227266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</TotalTime>
  <Words>175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Times New Roman</vt:lpstr>
      <vt:lpstr>Wingdings</vt:lpstr>
      <vt:lpstr>Parallax</vt:lpstr>
      <vt:lpstr> 📊 Retail Sales Dashboard – Summary Report</vt:lpstr>
      <vt:lpstr>🎯 Objective </vt:lpstr>
      <vt:lpstr>Key Performance Indicators (KPIs)</vt:lpstr>
      <vt:lpstr>Sales Trend Over Time</vt:lpstr>
      <vt:lpstr>Sales by Product Category</vt:lpstr>
      <vt:lpstr>Sales by Gender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📊 Retail Sales Dashboard – Summary Report</dc:title>
  <dc:creator>Yogendra Singh</dc:creator>
  <cp:lastModifiedBy>Sandip Verma</cp:lastModifiedBy>
  <cp:revision>5</cp:revision>
  <dcterms:created xsi:type="dcterms:W3CDTF">2025-04-11T13:09:38Z</dcterms:created>
  <dcterms:modified xsi:type="dcterms:W3CDTF">2025-04-26T18:00:55Z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2025-04-13T11:40:40Z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53ae20a1-6c63-4f8b-a75a-d5473fc4a23b</vt:lpwstr>
  </property>
  <property fmtid="{D5CDD505-2E9C-101B-9397-08002B2CF9AE}" pid="7" name="MSIP_Label_defa4170-0d19-0005-0004-bc88714345d2_ActionId">
    <vt:lpwstr>4134b91d-b4c4-4a88-baaf-70885fc73d6b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