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6" r:id="rId18"/>
    <p:sldId id="275" r:id="rId19"/>
    <p:sldId id="274" r:id="rId20"/>
    <p:sldId id="278" r:id="rId21"/>
    <p:sldId id="280" r:id="rId22"/>
    <p:sldId id="281" r:id="rId23"/>
    <p:sldId id="282" r:id="rId24"/>
    <p:sldId id="283" r:id="rId25"/>
    <p:sldId id="284" r:id="rId26"/>
    <p:sldId id="285" r:id="rId27"/>
    <p:sldId id="286" r:id="rId28"/>
    <p:sldId id="287" r:id="rId29"/>
    <p:sldId id="291" r:id="rId30"/>
    <p:sldId id="288" r:id="rId31"/>
    <p:sldId id="290"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79" d="100"/>
          <a:sy n="79" d="100"/>
        </p:scale>
        <p:origin x="83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31</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32</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24-03-2022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4">
                <a:lumMod val="40000"/>
                <a:lumOff val="60000"/>
              </a:schemeClr>
            </a:gs>
            <a:gs pos="100000">
              <a:schemeClr val="accent6">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24-03-2022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4464996" y="5428033"/>
            <a:ext cx="6838544" cy="584775"/>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a:solidFill>
                  <a:srgbClr val="C00000"/>
                </a:solidFill>
                <a:latin typeface="Bookman Old Style" panose="02050604050505020204" pitchFamily="18" charset="0"/>
              </a:rPr>
              <a:t>Prerna Sharma</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53999"/>
            <a:ext cx="7772399" cy="342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a:t>
            </a:r>
            <a:r>
              <a:rPr lang="en-US" sz="2000">
                <a:latin typeface="Century" panose="02040604050505020304" pitchFamily="18" charset="0"/>
                <a:ea typeface="Microsoft Sans Serif" panose="020B0604020202020204" pitchFamily="34" charset="0"/>
                <a:cs typeface="Microsoft Sans Serif" panose="020B0604020202020204" pitchFamily="34" charset="0"/>
              </a:rPr>
              <a:t>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9" y="557589"/>
            <a:ext cx="7163421" cy="3779848"/>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9" y="42672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2" y="584775"/>
            <a:ext cx="7224386" cy="3795089"/>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32" y="437986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77.47%.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1" y="584775"/>
            <a:ext cx="7117697" cy="3756986"/>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01"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4" y="622773"/>
            <a:ext cx="7056732" cy="3726503"/>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4" y="4349276"/>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1" y="553998"/>
            <a:ext cx="7193903" cy="3924640"/>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1" y="4478638"/>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8" y="601846"/>
            <a:ext cx="7201524" cy="3787468"/>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8" y="438931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116" y="2065118"/>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529481" y="5018361"/>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6" y="648161"/>
            <a:ext cx="6487428" cy="3620125"/>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06"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64" y="1302549"/>
            <a:ext cx="5731510" cy="3470275"/>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4" y="4772824"/>
            <a:ext cx="5731510" cy="141541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15" y="979297"/>
            <a:ext cx="6640285" cy="561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TotalTime>
  <Words>3793</Words>
  <Application>Microsoft Office PowerPoint</Application>
  <PresentationFormat>Widescreen</PresentationFormat>
  <Paragraphs>170</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Bookman Old Style</vt:lpstr>
      <vt:lpstr>Calibri</vt:lpstr>
      <vt:lpstr>Calibri Light</vt:lpstr>
      <vt:lpstr>Century</vt:lpstr>
      <vt:lpstr>Helvetica Neue</vt:lpstr>
      <vt:lpstr>Monotype Corsiva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Prerna sharma</cp:lastModifiedBy>
  <cp:revision>113</cp:revision>
  <dcterms:created xsi:type="dcterms:W3CDTF">2021-10-24T08:35:25Z</dcterms:created>
  <dcterms:modified xsi:type="dcterms:W3CDTF">2022-03-24T08:24:26Z</dcterms:modified>
</cp:coreProperties>
</file>