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2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5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7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3012-E951-4E4C-9685-4EFB28EB576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61EA-B3FA-4CF2-B464-FE0593DBA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12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E1C2E-38EF-431E-8BF0-C0C317224684}"/>
              </a:ext>
            </a:extLst>
          </p:cNvPr>
          <p:cNvSpPr txBox="1"/>
          <p:nvPr/>
        </p:nvSpPr>
        <p:spPr>
          <a:xfrm>
            <a:off x="2850777" y="2913529"/>
            <a:ext cx="718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Car-Price-Prediction-Project</a:t>
            </a:r>
          </a:p>
        </p:txBody>
      </p:sp>
    </p:spTree>
    <p:extLst>
      <p:ext uri="{BB962C8B-B14F-4D97-AF65-F5344CB8AC3E}">
        <p14:creationId xmlns:p14="http://schemas.microsoft.com/office/powerpoint/2010/main" val="153459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39A6F-B089-45C7-AAE2-57D44C82A887}"/>
              </a:ext>
            </a:extLst>
          </p:cNvPr>
          <p:cNvSpPr txBox="1"/>
          <p:nvPr/>
        </p:nvSpPr>
        <p:spPr>
          <a:xfrm>
            <a:off x="2922494" y="334294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</p:spTree>
    <p:extLst>
      <p:ext uri="{BB962C8B-B14F-4D97-AF65-F5344CB8AC3E}">
        <p14:creationId xmlns:p14="http://schemas.microsoft.com/office/powerpoint/2010/main" val="351342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F90EB7-7AD0-4344-BDE0-7E2EA3349B16}"/>
              </a:ext>
            </a:extLst>
          </p:cNvPr>
          <p:cNvSpPr/>
          <p:nvPr/>
        </p:nvSpPr>
        <p:spPr>
          <a:xfrm>
            <a:off x="4964516" y="44824"/>
            <a:ext cx="14382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9BAEA-79D8-4E86-A309-ABB9923F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708213"/>
            <a:ext cx="10900004" cy="6033246"/>
          </a:xfrm>
        </p:spPr>
        <p:txBody>
          <a:bodyPr>
            <a:normAutofit fontScale="85000" lnSpcReduction="20000"/>
          </a:bodyPr>
          <a:lstStyle/>
          <a:p>
            <a:pPr algn="l">
              <a:buBlip>
                <a:blip r:embed="rId2"/>
              </a:buBlip>
            </a:pPr>
            <a:r>
              <a:rPr lang="en-IN" sz="2000" dirty="0"/>
              <a:t>Creating my own dataset using web scraping</a:t>
            </a:r>
          </a:p>
          <a:p>
            <a:pPr marL="0" indent="0" algn="l">
              <a:buNone/>
            </a:pPr>
            <a:endParaRPr lang="en-IN" sz="2000" dirty="0"/>
          </a:p>
          <a:p>
            <a:pPr algn="l">
              <a:buBlip>
                <a:blip r:embed="rId2"/>
              </a:buBlip>
            </a:pPr>
            <a:r>
              <a:rPr lang="en-IN" sz="2000" dirty="0"/>
              <a:t> Importing the libraries needed for my project</a:t>
            </a:r>
          </a:p>
          <a:p>
            <a:pPr algn="l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/>
              <a:t>Loading the dataset/Creating my data frame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IN" sz="2000" dirty="0"/>
          </a:p>
          <a:p>
            <a:pPr algn="l">
              <a:buBlip>
                <a:blip r:embed="rId2"/>
              </a:buBlip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000" dirty="0"/>
          </a:p>
          <a:p>
            <a:pPr algn="l">
              <a:buBlip>
                <a:blip r:embed="rId2"/>
              </a:buBlip>
            </a:pPr>
            <a:r>
              <a:rPr lang="en-IN" sz="2000" dirty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000" dirty="0"/>
              <a:t> Checking the datatypes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000" dirty="0"/>
          </a:p>
          <a:p>
            <a:pPr algn="l">
              <a:buBlip>
                <a:blip r:embed="rId2"/>
              </a:buBlip>
            </a:pPr>
            <a:r>
              <a:rPr lang="en-IN" sz="2000" dirty="0"/>
              <a:t> These data analysis steps help us to get an overview of our dataset and also help us in our </a:t>
            </a:r>
            <a:r>
              <a:rPr lang="en-IN" sz="2000" dirty="0" err="1"/>
              <a:t>preprocessing</a:t>
            </a:r>
            <a:r>
              <a:rPr lang="en-IN" sz="2000" dirty="0"/>
              <a:t> of our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0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C0476-EABE-42EB-A197-BB68B4E95EE0}"/>
              </a:ext>
            </a:extLst>
          </p:cNvPr>
          <p:cNvSpPr txBox="1"/>
          <p:nvPr/>
        </p:nvSpPr>
        <p:spPr>
          <a:xfrm>
            <a:off x="3048000" y="3035786"/>
            <a:ext cx="5943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8051-FB81-4E9B-ACDC-D6714D4C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2" y="1237129"/>
            <a:ext cx="11869270" cy="554915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85000" lnSpcReduction="20000"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 have checked for null values and there are some null values present , I have removed it using Simple Imputer method.</a:t>
            </a:r>
          </a:p>
          <a:p>
            <a:pPr lvl="2" algn="just">
              <a:buFont typeface="Wingdings" pitchFamily="2" charset="2"/>
              <a:buChar char="q"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 have label encoded the object type columns in the dataset.</a:t>
            </a:r>
          </a:p>
          <a:p>
            <a:pPr lvl="2" algn="just">
              <a:buFont typeface="Wingdings" pitchFamily="2" charset="2"/>
              <a:buChar char="q"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 have checked the correlation between dependant and</a:t>
            </a:r>
            <a:br>
              <a:rPr lang="en-IN" sz="1900" dirty="0">
                <a:latin typeface="Times New Roman" pitchFamily="18" charset="0"/>
                <a:cs typeface="Times New Roman" pitchFamily="18" charset="0"/>
              </a:rPr>
            </a:b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independent variables using heatmap. I have seen most of the independent variables are correlated with each other and the target variable is positively correlated with a very few independent variables. </a:t>
            </a:r>
          </a:p>
          <a:p>
            <a:pPr marL="914400" lvl="2" indent="0" algn="just"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 have done some visualization using histogram</a:t>
            </a: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2" indent="0" algn="just"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 have checked outliers using boxplots ,but no outliers are present.</a:t>
            </a:r>
          </a:p>
          <a:p>
            <a:pPr lvl="2" algn="just">
              <a:buFont typeface="Wingdings" pitchFamily="2" charset="2"/>
              <a:buChar char="q"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 also have checked for skewness in my data, but the skewness present is very negligible, so I don’t consider it.</a:t>
            </a:r>
          </a:p>
          <a:p>
            <a:pPr lvl="2" algn="just">
              <a:buFont typeface="Wingdings" pitchFamily="2" charset="2"/>
              <a:buChar char="q"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 have spitted the dependant and independent variables into x and y.</a:t>
            </a:r>
          </a:p>
          <a:p>
            <a:pPr lvl="2" algn="just">
              <a:buFont typeface="Wingdings" pitchFamily="2" charset="2"/>
              <a:buChar char="q"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 have scaled the data using Standard Scaler method and made my data ready for model building.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962A7-94B8-497F-89F8-0AB3840D6E5D}"/>
              </a:ext>
            </a:extLst>
          </p:cNvPr>
          <p:cNvSpPr/>
          <p:nvPr/>
        </p:nvSpPr>
        <p:spPr>
          <a:xfrm>
            <a:off x="2655471" y="71717"/>
            <a:ext cx="6622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56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6295-2BE4-4D72-9F50-7B4F096A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correlation matrix (heatmap), I have seen most of the independent variables are correlated with each other and the target variable is positively correlated with a very few independent variables. </a:t>
            </a:r>
            <a:endParaRPr lang="en-IN" sz="2400" b="1" u="sng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F3EED-E33D-48C5-83A1-3567E65D3CF4}"/>
              </a:ext>
            </a:extLst>
          </p:cNvPr>
          <p:cNvSpPr/>
          <p:nvPr/>
        </p:nvSpPr>
        <p:spPr>
          <a:xfrm>
            <a:off x="4550518" y="295853"/>
            <a:ext cx="28937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2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7BBE-547B-4038-9C14-764D73A2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8" y="1066799"/>
            <a:ext cx="11788588" cy="5558083"/>
          </a:xfrm>
        </p:spPr>
        <p:txBody>
          <a:bodyPr/>
          <a:lstStyle/>
          <a:p>
            <a:r>
              <a:rPr lang="en-IN" dirty="0"/>
              <a:t> Some visualization is done using histogram , boxplots where we can see how our data look like. I have attached some of the screenshots.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12027-B2DF-4C7A-AE3E-F14A3E8074EC}"/>
              </a:ext>
            </a:extLst>
          </p:cNvPr>
          <p:cNvSpPr/>
          <p:nvPr/>
        </p:nvSpPr>
        <p:spPr>
          <a:xfrm>
            <a:off x="2015283" y="233117"/>
            <a:ext cx="78566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SOME MORE </a:t>
            </a:r>
            <a:r>
              <a:rPr lang="en-IN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STEPS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887E4-2212-4342-AC21-A61533771AF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376" y="2145970"/>
            <a:ext cx="8937812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986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</TotalTime>
  <Words>311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Bookman Old Style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Prerna sharma</dc:creator>
  <cp:lastModifiedBy>Prerna sharma</cp:lastModifiedBy>
  <cp:revision>2</cp:revision>
  <dcterms:created xsi:type="dcterms:W3CDTF">2022-02-17T16:47:16Z</dcterms:created>
  <dcterms:modified xsi:type="dcterms:W3CDTF">2022-02-17T17:34:32Z</dcterms:modified>
</cp:coreProperties>
</file>