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Libre Baskerville" panose="020B0604020202020204" charset="0"/>
      <p:regular r:id="rId13"/>
    </p:embeddedFont>
    <p:embeddedFont>
      <p:font typeface="DM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2" d="100"/>
          <a:sy n="52" d="100"/>
        </p:scale>
        <p:origin x="78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89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62420"/>
            <a:ext cx="7556421" cy="39128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BRICS and Beyond: Exploring the Emerging Economies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5154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nations - Brazil, Russia, India, China, and South Africa - have emerged as key players in the global economy, driving innovation and reshaping the international landscape. This presentation explores the history, opportunities, and future of this dynamic economic bloc.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6965" y="558641"/>
            <a:ext cx="7722870" cy="12687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BRICS? A Brief History and Overview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6489978" y="2131814"/>
            <a:ext cx="22860" cy="5539026"/>
          </a:xfrm>
          <a:prstGeom prst="roundRect">
            <a:avLst>
              <a:gd name="adj" fmla="val 373005"/>
            </a:avLst>
          </a:prstGeom>
          <a:solidFill>
            <a:srgbClr val="DDD3BA"/>
          </a:solidFill>
          <a:ln/>
        </p:spPr>
      </p:sp>
      <p:sp>
        <p:nvSpPr>
          <p:cNvPr id="5" name="Shape 2"/>
          <p:cNvSpPr/>
          <p:nvPr/>
        </p:nvSpPr>
        <p:spPr>
          <a:xfrm>
            <a:off x="6706910" y="2577108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6273046" y="2360176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33423" y="2436257"/>
            <a:ext cx="135850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7617976" y="2334816"/>
            <a:ext cx="2537698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Origins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617976" y="2773680"/>
            <a:ext cx="6301859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concept was first coined in 2001 by economist Jim O'Neill, who identified the potential of these rapidly growing economies.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706910" y="4599384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DDD3BA"/>
          </a:solidFill>
          <a:ln/>
        </p:spPr>
      </p:sp>
      <p:sp>
        <p:nvSpPr>
          <p:cNvPr id="11" name="Shape 8"/>
          <p:cNvSpPr/>
          <p:nvPr/>
        </p:nvSpPr>
        <p:spPr>
          <a:xfrm>
            <a:off x="6273046" y="4382453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07587" y="4458533"/>
            <a:ext cx="187643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7617976" y="4357092"/>
            <a:ext cx="2863572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Formal Establishment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7617976" y="4795957"/>
            <a:ext cx="6301859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group was formally established in 2009 as a platform for the five major emerging economies to coordinate on global issues.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6706910" y="6621661"/>
            <a:ext cx="710565" cy="22860"/>
          </a:xfrm>
          <a:prstGeom prst="roundRect">
            <a:avLst>
              <a:gd name="adj" fmla="val 373005"/>
            </a:avLst>
          </a:prstGeom>
          <a:solidFill>
            <a:srgbClr val="DDD3BA"/>
          </a:solidFill>
          <a:ln/>
        </p:spPr>
      </p:sp>
      <p:sp>
        <p:nvSpPr>
          <p:cNvPr id="16" name="Shape 13"/>
          <p:cNvSpPr/>
          <p:nvPr/>
        </p:nvSpPr>
        <p:spPr>
          <a:xfrm>
            <a:off x="6273046" y="6404729"/>
            <a:ext cx="456724" cy="456724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07587" y="6480810"/>
            <a:ext cx="187643" cy="304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7617976" y="6379369"/>
            <a:ext cx="3118842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Expanding Cooperation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7617976" y="6818233"/>
            <a:ext cx="6301859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Over the years, BRICS has evolved, focusing on areas like finance, trade, and sustainable development.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BRICS Countries: Brazil, Russia, India, China, and South Africa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Brazil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resource-rich nation with a large domestic market and a focus on agriculture, energy, and manufacturing.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Russia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6973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global energy superpower with a strong industrial base and a growing high-tech sector.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India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6973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rapidly growing economy with a young population, a thriving IT industry, and a focus on sustainable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638" y="566976"/>
            <a:ext cx="7700724" cy="1933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Emergence of a New Economic Powerhouse: The BRICS Bloc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1638" y="3041213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84515" y="3118485"/>
            <a:ext cx="137993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1391603" y="3041213"/>
            <a:ext cx="3077408" cy="644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Increasing Economic Clout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1391603" y="3809286"/>
            <a:ext cx="3077408" cy="1979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nations have experienced rapid economic growth, collectively accounting for over 40% of the global population and a significant share of the world's GDP.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4675108" y="3041213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11792" y="3118485"/>
            <a:ext cx="19050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00" dirty="0"/>
          </a:p>
        </p:txBody>
      </p:sp>
      <p:sp>
        <p:nvSpPr>
          <p:cNvPr id="10" name="Text 7"/>
          <p:cNvSpPr/>
          <p:nvPr/>
        </p:nvSpPr>
        <p:spPr>
          <a:xfrm>
            <a:off x="5345073" y="3041213"/>
            <a:ext cx="3002518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Diversified Economies</a:t>
            </a:r>
            <a:endParaRPr lang="en-US" sz="2000" dirty="0"/>
          </a:p>
        </p:txBody>
      </p:sp>
      <p:sp>
        <p:nvSpPr>
          <p:cNvPr id="11" name="Text 8"/>
          <p:cNvSpPr/>
          <p:nvPr/>
        </p:nvSpPr>
        <p:spPr>
          <a:xfrm>
            <a:off x="5345073" y="3487103"/>
            <a:ext cx="3077408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countries cover a wide range of industries, from agriculture and manufacturing to technology and financial services.</a:t>
            </a:r>
            <a:endParaRPr lang="en-US" sz="1600" dirty="0"/>
          </a:p>
        </p:txBody>
      </p:sp>
      <p:sp>
        <p:nvSpPr>
          <p:cNvPr id="12" name="Shape 9"/>
          <p:cNvSpPr/>
          <p:nvPr/>
        </p:nvSpPr>
        <p:spPr>
          <a:xfrm>
            <a:off x="721638" y="6226850"/>
            <a:ext cx="463868" cy="463868"/>
          </a:xfrm>
          <a:prstGeom prst="roundRect">
            <a:avLst>
              <a:gd name="adj" fmla="val 18671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58322" y="6304121"/>
            <a:ext cx="190500" cy="309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391603" y="6226850"/>
            <a:ext cx="2937034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Geopolitical Influence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391603" y="6672739"/>
            <a:ext cx="7030760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BRICS bloc has emerged as a counterweight to traditional Western powers, challenging the global order and advocating for reform of international institutions.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7558" y="833914"/>
            <a:ext cx="7761684" cy="12342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Opportunities and Challenges Facing the BRICS Nations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177558" y="2364343"/>
            <a:ext cx="3782139" cy="2416969"/>
          </a:xfrm>
          <a:prstGeom prst="roundRect">
            <a:avLst>
              <a:gd name="adj" fmla="val 343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82583" y="2569369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Opportunities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82583" y="2996327"/>
            <a:ext cx="3372088" cy="157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Continued economic growth, expanding middle class, investment in infrastructure, and increased trade and investment within the BRICS bloc.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10157103" y="2364343"/>
            <a:ext cx="3782139" cy="2416969"/>
          </a:xfrm>
          <a:prstGeom prst="roundRect">
            <a:avLst>
              <a:gd name="adj" fmla="val 343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62128" y="2569369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10362128" y="2996327"/>
            <a:ext cx="3372088" cy="157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Addressing income inequality, corruption, environmental degradation, and the need for political and institutional reforms in some BRICS countries.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77558" y="4978717"/>
            <a:ext cx="3782139" cy="2416969"/>
          </a:xfrm>
          <a:prstGeom prst="roundRect">
            <a:avLst>
              <a:gd name="adj" fmla="val 343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82583" y="5183743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Cooperation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6382583" y="5610701"/>
            <a:ext cx="3372088" cy="1579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Strengthening intra-BRICS cooperation in areas like finance, technology, and sustainable development to harness the group's collective potential.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10157103" y="4978717"/>
            <a:ext cx="3782139" cy="2416969"/>
          </a:xfrm>
          <a:prstGeom prst="roundRect">
            <a:avLst>
              <a:gd name="adj" fmla="val 3432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362128" y="5183743"/>
            <a:ext cx="2468523" cy="308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Global Integration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10362128" y="5610701"/>
            <a:ext cx="3372088" cy="12639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Balancing the BRICS' desire for a greater voice in global governance with the need for deeper integration into the international system.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1370" y="561737"/>
            <a:ext cx="7714059" cy="1915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The Future of BRICS: Expanding Horizons and New Frontiers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70" y="2783324"/>
            <a:ext cx="510659" cy="51065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1370" y="3498175"/>
            <a:ext cx="255377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Innovation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6201370" y="3939897"/>
            <a:ext cx="3703796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Leveraging emerging technologies to drive sustainable and inclusive growth.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1514" y="2783324"/>
            <a:ext cx="510659" cy="5106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11514" y="3498175"/>
            <a:ext cx="2584371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Global Cooperation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10211514" y="3939897"/>
            <a:ext cx="3703915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Strengthening BRICS' role in shaping the global economic and political agenda.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1370" y="5533192"/>
            <a:ext cx="510659" cy="5106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1370" y="6248043"/>
            <a:ext cx="3344108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Sustainable Development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6201370" y="6689765"/>
            <a:ext cx="3703796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Prioritizing environmental protection and social equity in the BRICS development model.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514" y="5533192"/>
            <a:ext cx="510659" cy="5106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11514" y="6248043"/>
            <a:ext cx="3168968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Expanding Membership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10211514" y="6689765"/>
            <a:ext cx="3703915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Exploring the potential for BRICS to include new members and become a more inclusive platform.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481</Words>
  <Application>Microsoft Office PowerPoint</Application>
  <PresentationFormat>Custom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Libre Baskerville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Dell</cp:lastModifiedBy>
  <cp:revision>1</cp:revision>
  <dcterms:created xsi:type="dcterms:W3CDTF">2024-11-20T03:15:44Z</dcterms:created>
  <dcterms:modified xsi:type="dcterms:W3CDTF">2024-11-20T14:31:42Z</dcterms:modified>
</cp:coreProperties>
</file>