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47160" y="2355120"/>
            <a:ext cx="820116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08000" y="1080000"/>
            <a:ext cx="77036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         </a:t>
            </a:r>
            <a:r>
              <a:rPr b="0" lang="en-IN" sz="3600" spc="-1" strike="noStrike">
                <a:latin typeface="Arial"/>
              </a:rPr>
              <a:t>BEER DATASET ANALYSIS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                  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                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Prersented By-Prerna Gaikwad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80000" y="1008000"/>
            <a:ext cx="67676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#Q1.Rank top 3 Breweries which produce the strongest beers?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0" y="1682280"/>
            <a:ext cx="7991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                </a:t>
            </a:r>
            <a:r>
              <a:rPr b="0" lang="en-IN" sz="1800" spc="-1" strike="noStrike">
                <a:latin typeface="Arial"/>
              </a:rPr>
              <a:t>beer_brewreId    mean_beer_abv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            </a:t>
            </a:r>
            <a:r>
              <a:rPr b="0" lang="en-IN" sz="1800" spc="-1" strike="noStrike">
                <a:latin typeface="Arial"/>
              </a:rPr>
              <a:t>1.       6513              24.69%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            </a:t>
            </a:r>
            <a:r>
              <a:rPr b="0" lang="en-IN" sz="1800" spc="-1" strike="noStrike">
                <a:latin typeface="Arial"/>
              </a:rPr>
              <a:t>2.        736               13.50%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            </a:t>
            </a:r>
            <a:r>
              <a:rPr b="0" lang="en-IN" sz="1800" spc="-1" strike="noStrike">
                <a:latin typeface="Arial"/>
              </a:rPr>
              <a:t>3.      24215             12.46%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62680" y="1021320"/>
            <a:ext cx="57369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# Q2 : Which year did beers enjoy the highest ratings ?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697040" y="1816560"/>
            <a:ext cx="5790600" cy="329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36000" y="765360"/>
            <a:ext cx="892764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#Q3 : Based on the user’s ratings which factors are important among taste,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aroma, appearance, and palette?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512000" y="1865520"/>
            <a:ext cx="5981040" cy="339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-145080" y="909360"/>
            <a:ext cx="972108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#Q4 : If you were to recommend 3 beers to your friends based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  </a:t>
            </a:r>
            <a:r>
              <a:rPr b="0" lang="en-IN" sz="1800" spc="-1" strike="noStrike">
                <a:latin typeface="Arial"/>
              </a:rPr>
              <a:t>on this data which ones  will you recommend?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94400" y="2232000"/>
            <a:ext cx="9381600" cy="17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68000" y="1512000"/>
            <a:ext cx="59756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                             </a:t>
            </a:r>
            <a:r>
              <a:rPr b="0" lang="en-IN" sz="5400" spc="-1" strike="noStrike">
                <a:latin typeface="Arial"/>
              </a:rPr>
              <a:t>Thank</a:t>
            </a:r>
            <a:r>
              <a:rPr b="0" lang="en-IN" sz="1800" spc="-1" strike="noStrike">
                <a:latin typeface="Arial"/>
              </a:rPr>
              <a:t>  </a:t>
            </a:r>
            <a:r>
              <a:rPr b="0" lang="en-IN" sz="4800" spc="-1" strike="noStrike">
                <a:latin typeface="Arial"/>
              </a:rPr>
              <a:t> You</a:t>
            </a:r>
            <a:endParaRPr b="0" lang="en-IN" sz="4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720000"/>
            <a:ext cx="8135640" cy="25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1.Collecting Dataset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2.Initial setup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3.Data loading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4.Data cleaning &amp; preprocessing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5.Solutions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08000" y="792000"/>
            <a:ext cx="7631640" cy="44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latin typeface="Arial"/>
              </a:rPr>
              <a:t>Dataset Details</a:t>
            </a:r>
            <a:r>
              <a:rPr b="0" lang="en-IN" sz="2600" spc="-1" strike="noStrike">
                <a:latin typeface="Arial"/>
              </a:rPr>
              <a:t> 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</a:t>
            </a:r>
            <a:r>
              <a:rPr b="0" lang="en-IN" sz="1500" spc="-1" strike="noStrike">
                <a:latin typeface="Arial"/>
              </a:rPr>
              <a:t>Dataset contain 528870  rows  and  13 columns.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   </a:t>
            </a:r>
            <a:r>
              <a:rPr b="0" lang="en-IN" sz="1500" spc="-1" strike="noStrike">
                <a:latin typeface="Arial"/>
              </a:rPr>
              <a:t>we have 4 features ['beer_name', 'beer_style','review_profileName','review_text']             which are categorical /text based features.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 </a:t>
            </a:r>
            <a:r>
              <a:rPr b="0" lang="en-IN" sz="1400" spc="-1" strike="noStrike">
                <a:latin typeface="Arial"/>
              </a:rPr>
              <a:t>The remaining 9 features ['beer_ABV', 'beer_beerId','beer_brewerId',   'review_appearance',  'review_palette', 'review_overall',    'review_taste', 'review_aroma',   'review_time'] are numeric type.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80000" y="792000"/>
            <a:ext cx="8351640" cy="65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1.beer_ABV : Alcohol by volume content of a beer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2.beer_beerId : Unique ID for beer identification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3.beer_brewerId : Unique ID identifying the brewer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4.beer_name : Name of the beer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5.beer_style : Beer Category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6.review_appearance: Rating based on how the beer looks [Range : 1-5]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7.review_palatte : Rating based on how the beer interacts with the palate [Range : 1-5]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8.review_overall : Overall experience of the beer is combined in this rating [Range : 1-5]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9.review_taste : Rating based on how the beer actually tastes [Range : 1-5]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10.review_profileName: Reviewer’s profile name / user ID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11.review_aroma : Rating based on how the beer smells [Range : 1-5]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12.review_text : Review comments/observations in text format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13.review_time : Time in UNIX format when review was recorded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Cleaning Phase- Visualizing the dataset, Finding null values, Changing columkjlklnData Cleaning Phase- Visualizing the dataset, Finding null values, Changing column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DatData Cleaning Phase- Visualizing the dataset, Finding null values, Changing column names, Conversion Into Dummies, Droping the columnsa Cleaning Phase- Visualizing the dataset, Finding null values, Changing column names, Conversion Into Dummies, Droping the columns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400000" y="397872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84000" y="677880"/>
            <a:ext cx="49676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             </a:t>
            </a:r>
            <a:r>
              <a:rPr b="0" lang="en-IN" sz="3200" spc="-1" strike="noStrike">
                <a:latin typeface="Arial"/>
              </a:rPr>
              <a:t>Visualization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85720" y="2304000"/>
            <a:ext cx="9133920" cy="309564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232000" y="1484280"/>
            <a:ext cx="443700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Most popular beer my name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24000" y="936000"/>
            <a:ext cx="647964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           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72000" y="576000"/>
            <a:ext cx="9781560" cy="419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36000" y="1811520"/>
            <a:ext cx="7143120" cy="32281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1872000" y="1008000"/>
            <a:ext cx="201564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latin typeface="Arial"/>
              </a:rPr>
              <a:t>Beer ABV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" y="1512000"/>
            <a:ext cx="10079280" cy="292356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1440000" y="720000"/>
            <a:ext cx="302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Review Overall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0" y="1512000"/>
            <a:ext cx="10079280" cy="292356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1440000" y="720000"/>
            <a:ext cx="302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Review Overall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2021-11-12T07:17:59Z</dcterms:created>
  <dc:creator/>
  <dc:description/>
  <dc:language>en-IN</dc:language>
  <cp:lastModifiedBy/>
  <dcterms:modified xsi:type="dcterms:W3CDTF">2022-05-26T14:08:40Z</dcterms:modified>
  <cp:revision>16</cp:revision>
  <dc:subject/>
  <dc:title/>
</cp:coreProperties>
</file>