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9" r:id="rId7"/>
    <p:sldId id="260" r:id="rId8"/>
    <p:sldId id="263" r:id="rId9"/>
    <p:sldId id="264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92D6665-961E-9C43-9E16-DFC641D7D0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D910C0-3EC9-A046-868F-B55E31F826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67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AE08F-47E0-5000-6C5E-701E46BCF73C}"/>
              </a:ext>
            </a:extLst>
          </p:cNvPr>
          <p:cNvSpPr txBox="1"/>
          <p:nvPr/>
        </p:nvSpPr>
        <p:spPr>
          <a:xfrm>
            <a:off x="1066800" y="1096425"/>
            <a:ext cx="9956800" cy="12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</a:t>
            </a: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 Detection by Machine Learning Techniques</a:t>
            </a:r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84AD5-65E2-0DE1-D9E5-2F953667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2210"/>
            <a:ext cx="7772400" cy="2502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81944C-C964-580E-B93E-A97D98C76748}"/>
              </a:ext>
            </a:extLst>
          </p:cNvPr>
          <p:cNvSpPr txBox="1"/>
          <p:nvPr/>
        </p:nvSpPr>
        <p:spPr>
          <a:xfrm>
            <a:off x="5013434" y="2343806"/>
            <a:ext cx="797034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: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Prerna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Garsole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(016015831)</a:t>
            </a:r>
            <a:endParaRPr lang="en-US" sz="24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Results (Model evaluation)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9187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2877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F0B06-8E9C-406E-9294-9B859C4A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57" y="2143234"/>
            <a:ext cx="11248257" cy="1104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models undergo evaluation, with accuracy as the chosen metric.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figure illustrates the accuracy of the training and test datasets for each respective model.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E94D5A-88C8-215A-F914-2A64721BF9FE}"/>
              </a:ext>
            </a:extLst>
          </p:cNvPr>
          <p:cNvSpPr txBox="1">
            <a:spLocks/>
          </p:cNvSpPr>
          <p:nvPr/>
        </p:nvSpPr>
        <p:spPr>
          <a:xfrm>
            <a:off x="581192" y="5474728"/>
            <a:ext cx="11248257" cy="1104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above it is clear that the XGBoost model gives better performance. The model is saved for further usage.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AEDD80-6155-5C5B-A421-99ADDF67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6" y="3284712"/>
            <a:ext cx="4906579" cy="21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6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441B93-CAA4-0DB9-0089-5FB37C1C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57" y="2143234"/>
            <a:ext cx="11248257" cy="41839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During the evaluation,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demonstrates superior performance in both the training and test datasets.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chosen features effectively enhance the detection of phishing websites.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superiority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 justifies its retention for future use.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robust solution significantly aids in accurately identifying malicious URLs.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incorporation of well-defined features and advanced machine learning techniques, particularly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contributes to improved accuracy and efficiency in phishing website detection.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2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E6F1-7506-5C54-549E-8DDD7A9954D2}"/>
              </a:ext>
            </a:extLst>
          </p:cNvPr>
          <p:cNvSpPr txBox="1"/>
          <p:nvPr/>
        </p:nvSpPr>
        <p:spPr>
          <a:xfrm>
            <a:off x="1895734" y="3115477"/>
            <a:ext cx="8400531" cy="117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5400" dirty="0">
                <a:solidFill>
                  <a:schemeClr val="accent1"/>
                </a:solidFill>
                <a:latin typeface="Arial Rounded MT Bold" panose="020F0704030504030204" pitchFamily="34" charset="77"/>
                <a:ea typeface="Ayuthaya" pitchFamily="2" charset="-34"/>
                <a:cs typeface="Ayuthaya" pitchFamily="2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89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2986"/>
            <a:ext cx="11029615" cy="367830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state of the art / exciting solution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and Preprocessing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95" y="6660341"/>
            <a:ext cx="11124209" cy="1013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Phishing is a commonly used method in social engineering and cyber attacks.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Phishers aim to fraudulently obtain sensitive information when targeting users.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avoid getting phished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need to be aware of phishing websites.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should maintain a blacklist of known phishing websites, which requires recognizing websites identified as phishing.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 machine learning and deep neural network algorithms to detect phishing websites early on.</a:t>
            </a:r>
          </a:p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252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46" y="1437587"/>
            <a:ext cx="11293308" cy="4965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phishing website is a common social engineering method that mimics trustful uniform resource locators (URLs) and webpages.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goal of this project is to use a dataset to train machine learning models and deep neural networks for predicting phishing websites.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dataset is compiled by collecting the phishing URLs of websites, from which relevant URL and website content-based features are extracted.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performance level of each model is measures and compared.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56" y="1172056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Current state of the art / exciting solution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56" y="2492304"/>
            <a:ext cx="11216288" cy="3193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Algorithms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Implementing advanced algorithms like Recurrent Neural Networks (RNNs) for phishing detection, e.g., analyzing text and URLs.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Extracting and analyzing specific web content features, such as HTML elements, to spot malicious links or mismatched domains.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Detection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Identifying and blocking emerging phishing sites through continuous web scanning, ensuring instant protection.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Using NLP to analyze textual content for suspicious language and typos, such as identifying phishing emails with deceptive text.</a:t>
            </a:r>
          </a:p>
        </p:txBody>
      </p:sp>
    </p:spTree>
    <p:extLst>
      <p:ext uri="{BB962C8B-B14F-4D97-AF65-F5344CB8AC3E}">
        <p14:creationId xmlns:p14="http://schemas.microsoft.com/office/powerpoint/2010/main" val="4761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56" y="1172056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88" y="2185856"/>
            <a:ext cx="11122952" cy="3603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Gather a dataset comprising phishing and legitimate websites from open-source platforms.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 a code to extract essential features from the URL database.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and preprocess the dataset using Exploratory Data Analysis (EDA) techniques.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Divide the dataset into training and testing sets. Implement selected machine learning and deep neural network algorithms, such as SVM, Random Forest, and Autoencoder, on the dataset.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code to display the evaluation results, considering accuracy metrics.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the results obtained from the trained models and determine which one performs better.</a:t>
            </a:r>
          </a:p>
        </p:txBody>
      </p:sp>
    </p:spTree>
    <p:extLst>
      <p:ext uri="{BB962C8B-B14F-4D97-AF65-F5344CB8AC3E}">
        <p14:creationId xmlns:p14="http://schemas.microsoft.com/office/powerpoint/2010/main" val="214925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ACE9-B959-C61B-EAD8-00FA3E83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57" y="1883967"/>
            <a:ext cx="5195975" cy="41069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Legitimate URLs are collected from the dataset provided by University of New Brunswick, https://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www.unb.ca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/datasets/url-2016.html.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collection, 5000 URLs are randomly picked.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dataset focuses on URLs used as a major vehicle for online criminal activities. It is designed to aid in the detection and categorization of malicious URLs based on their attack type.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06DE-173B-7DDF-49B0-CB3A140C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32" y="2173155"/>
            <a:ext cx="6047414" cy="42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23EFE4-CE89-B40F-CB3D-4B1C27E8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78" y="1959661"/>
            <a:ext cx="3472792" cy="461981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 Bar Features:</a:t>
            </a:r>
            <a:endParaRPr lang="en-US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of URL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Redirection ‘//' in URL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 Address in URL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'http/HTTPs' in Domain name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'@' Symbol in URL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URL Shortening Service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 of URL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Prefix or Suffix "-" in Domain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8B26-AE0F-779E-9D70-2B6FDB31458A}"/>
              </a:ext>
            </a:extLst>
          </p:cNvPr>
          <p:cNvSpPr txBox="1">
            <a:spLocks/>
          </p:cNvSpPr>
          <p:nvPr/>
        </p:nvSpPr>
        <p:spPr>
          <a:xfrm>
            <a:off x="4120931" y="2173154"/>
            <a:ext cx="3472792" cy="2430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based Features: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DNS Record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of Domain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Traffic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Period of Domain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AFEC5-B41E-F2A9-FC64-27C3AE775293}"/>
              </a:ext>
            </a:extLst>
          </p:cNvPr>
          <p:cNvSpPr txBox="1">
            <a:spLocks/>
          </p:cNvSpPr>
          <p:nvPr/>
        </p:nvSpPr>
        <p:spPr>
          <a:xfrm>
            <a:off x="7593723" y="2173152"/>
            <a:ext cx="3472792" cy="267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and JavaScript based Features:</a:t>
            </a:r>
            <a:endParaRPr lang="en-US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/>
            <a:r>
              <a:rPr lang="en-US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Iframe</a:t>
            </a: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Redirection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Disabling Right Click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 Bar Customization</a:t>
            </a:r>
          </a:p>
          <a:p>
            <a:pPr marL="742950" lvl="1" indent="-285750"/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Forwarding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E854-E61C-5EB3-9CF8-EA673F9B34F5}"/>
              </a:ext>
            </a:extLst>
          </p:cNvPr>
          <p:cNvSpPr txBox="1"/>
          <p:nvPr/>
        </p:nvSpPr>
        <p:spPr>
          <a:xfrm>
            <a:off x="496178" y="1959661"/>
            <a:ext cx="9743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 Approach</a:t>
            </a:r>
            <a:r>
              <a:rPr lang="en-US" sz="20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3B279-0672-F483-44DF-0DB9CD79907D}"/>
              </a:ext>
            </a:extLst>
          </p:cNvPr>
          <p:cNvSpPr txBox="1"/>
          <p:nvPr/>
        </p:nvSpPr>
        <p:spPr>
          <a:xfrm>
            <a:off x="496178" y="6300978"/>
            <a:ext cx="9743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Features Extracted: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220007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AE68-7E18-EBB2-73F4-F887100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EABECC-F00C-1A2F-D3D6-28B89F03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47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40A790-85BD-B42D-3CC1-7B67701F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684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F0B06-8E9C-406E-9294-9B859C4A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57" y="3237186"/>
            <a:ext cx="11248257" cy="20728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is treated as a classification problem, distinguishing between phishing and legitimate URLs. Various supervised machine learning models are considered for training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Multilayer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Perceptrons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Autoencoder Neural Network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8274020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{CDB1FCE6-8571-A54B-AE7B-B305D038912E}tf10001123</Template>
  <TotalTime>7473</TotalTime>
  <Words>733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OUTLINE</vt:lpstr>
      <vt:lpstr>INTRODUCTION</vt:lpstr>
      <vt:lpstr>Objective</vt:lpstr>
      <vt:lpstr>Current state of the art / exciting solution </vt:lpstr>
      <vt:lpstr>Approach </vt:lpstr>
      <vt:lpstr>DATASET AND PREPROCESSING</vt:lpstr>
      <vt:lpstr>Proposed Solution</vt:lpstr>
      <vt:lpstr>Machine learning models</vt:lpstr>
      <vt:lpstr>Results (Model evaluation)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92</cp:revision>
  <dcterms:created xsi:type="dcterms:W3CDTF">2023-05-03T23:34:27Z</dcterms:created>
  <dcterms:modified xsi:type="dcterms:W3CDTF">2023-11-12T01:26:14Z</dcterms:modified>
</cp:coreProperties>
</file>