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Nunito Sans Light"/>
      <p:regular r:id="rId45"/>
      <p:bold r:id="rId46"/>
      <p:italic r:id="rId47"/>
      <p:boldItalic r:id="rId48"/>
    </p:embeddedFont>
    <p:embeddedFont>
      <p:font typeface="Montserrat"/>
      <p:regular r:id="rId49"/>
      <p:bold r:id="rId50"/>
      <p:italic r:id="rId51"/>
      <p:boldItalic r:id="rId52"/>
    </p:embeddedFont>
    <p:embeddedFont>
      <p:font typeface="Lexend Deca"/>
      <p:regular r:id="rId53"/>
    </p:embeddedFont>
    <p:embeddedFont>
      <p:font typeface="Nunito Sans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E4934D-C5E7-4EA8-B84E-AA4D93522FE5}">
  <a:tblStyle styleId="{00E4934D-C5E7-4EA8-B84E-AA4D93522F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D46976A-22B5-4051-8114-C7D9531ECD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NunitoSansLight-bold.fntdata"/><Relationship Id="rId45" Type="http://schemas.openxmlformats.org/officeDocument/2006/relationships/font" Target="fonts/NunitoSans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NunitoSansLight-boldItalic.fntdata"/><Relationship Id="rId47" Type="http://schemas.openxmlformats.org/officeDocument/2006/relationships/font" Target="fonts/NunitoSansLight-italic.fntdata"/><Relationship Id="rId49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italic.fntdata"/><Relationship Id="rId50" Type="http://schemas.openxmlformats.org/officeDocument/2006/relationships/font" Target="fonts/Montserrat-bold.fntdata"/><Relationship Id="rId53" Type="http://schemas.openxmlformats.org/officeDocument/2006/relationships/font" Target="fonts/LexendDeca-regular.fntdata"/><Relationship Id="rId52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55" Type="http://schemas.openxmlformats.org/officeDocument/2006/relationships/font" Target="fonts/NunitoSans-bold.fntdata"/><Relationship Id="rId10" Type="http://schemas.openxmlformats.org/officeDocument/2006/relationships/slide" Target="slides/slide5.xml"/><Relationship Id="rId54" Type="http://schemas.openxmlformats.org/officeDocument/2006/relationships/font" Target="fonts/NunitoSans-regular.fntdata"/><Relationship Id="rId13" Type="http://schemas.openxmlformats.org/officeDocument/2006/relationships/slide" Target="slides/slide8.xml"/><Relationship Id="rId57" Type="http://schemas.openxmlformats.org/officeDocument/2006/relationships/font" Target="fonts/NunitoSans-boldItalic.fntdata"/><Relationship Id="rId12" Type="http://schemas.openxmlformats.org/officeDocument/2006/relationships/slide" Target="slides/slide7.xml"/><Relationship Id="rId56" Type="http://schemas.openxmlformats.org/officeDocument/2006/relationships/font" Target="fonts/Nunito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fa30dd413_0_3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fa30dd413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c3eb8b9f5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c3eb8b9f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c3eb8b9f55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c3eb8b9f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c3eb8b9f55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c3eb8b9f5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c3eb8b9f55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c3eb8b9f5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c3eb8b9f55_0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c3eb8b9f5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c3eb8b9f55_0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c3eb8b9f5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c3eb8b9f55_0_1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c3eb8b9f5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c3eb8b9f55_0_1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c3eb8b9f5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c3eb8b9f55_0_1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c3eb8b9f55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c3eb8b9f55_0_2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c3eb8b9f55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77ac4a4f4f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77ac4a4f4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125200" y="1593775"/>
            <a:ext cx="4470900" cy="2086800"/>
          </a:xfrm>
          <a:prstGeom prst="rect">
            <a:avLst/>
          </a:prstGeom>
          <a:solidFill>
            <a:srgbClr val="17000B">
              <a:alpha val="25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1825" y="1530325"/>
            <a:ext cx="4470900" cy="208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03600" y="2049175"/>
            <a:ext cx="1216772" cy="1049100"/>
            <a:chOff x="304800" y="304800"/>
            <a:chExt cx="1216772" cy="1049100"/>
          </a:xfrm>
        </p:grpSpPr>
        <p:sp>
          <p:nvSpPr>
            <p:cNvPr id="13" name="Google Shape;13;p2"/>
            <p:cNvSpPr/>
            <p:nvPr/>
          </p:nvSpPr>
          <p:spPr>
            <a:xfrm>
              <a:off x="304800" y="304800"/>
              <a:ext cx="1049100" cy="104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5400000">
              <a:off x="1274822" y="742350"/>
              <a:ext cx="319500" cy="1740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Google Shape;15;p2"/>
          <p:cNvSpPr txBox="1"/>
          <p:nvPr>
            <p:ph type="ctrTitle"/>
          </p:nvPr>
        </p:nvSpPr>
        <p:spPr>
          <a:xfrm>
            <a:off x="1631500" y="2049175"/>
            <a:ext cx="3598200" cy="104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0" y="-8175"/>
            <a:ext cx="9144000" cy="5151600"/>
          </a:xfrm>
          <a:prstGeom prst="frame">
            <a:avLst>
              <a:gd fmla="val 6032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1"/>
          <p:cNvSpPr/>
          <p:nvPr/>
        </p:nvSpPr>
        <p:spPr>
          <a:xfrm rot="5400000">
            <a:off x="223871" y="2484750"/>
            <a:ext cx="319500" cy="1740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1125201" y="675025"/>
            <a:ext cx="3611400" cy="3924300"/>
          </a:xfrm>
          <a:prstGeom prst="rect">
            <a:avLst/>
          </a:prstGeom>
          <a:solidFill>
            <a:srgbClr val="17000B">
              <a:alpha val="25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1061825" y="607075"/>
            <a:ext cx="3611400" cy="393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303600" y="303600"/>
            <a:ext cx="1216772" cy="1353000"/>
            <a:chOff x="304800" y="900"/>
            <a:chExt cx="1216772" cy="1353000"/>
          </a:xfrm>
        </p:grpSpPr>
        <p:sp>
          <p:nvSpPr>
            <p:cNvPr id="20" name="Google Shape;20;p3"/>
            <p:cNvSpPr/>
            <p:nvPr/>
          </p:nvSpPr>
          <p:spPr>
            <a:xfrm>
              <a:off x="304800" y="900"/>
              <a:ext cx="1049100" cy="135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5400000">
              <a:off x="1274822" y="947150"/>
              <a:ext cx="319500" cy="1740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22" name="Google Shape;22;p3"/>
          <p:cNvSpPr txBox="1"/>
          <p:nvPr>
            <p:ph type="ctrTitle"/>
          </p:nvPr>
        </p:nvSpPr>
        <p:spPr>
          <a:xfrm>
            <a:off x="1612525" y="1113501"/>
            <a:ext cx="2788800" cy="96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612525" y="2141608"/>
            <a:ext cx="27888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1125201" y="675025"/>
            <a:ext cx="3611400" cy="3924300"/>
          </a:xfrm>
          <a:prstGeom prst="rect">
            <a:avLst/>
          </a:prstGeom>
          <a:solidFill>
            <a:srgbClr val="17000B">
              <a:alpha val="25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1061825" y="607075"/>
            <a:ext cx="3611400" cy="393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303600" y="303900"/>
            <a:ext cx="1216772" cy="1049100"/>
            <a:chOff x="304800" y="304800"/>
            <a:chExt cx="1216772" cy="1049100"/>
          </a:xfrm>
        </p:grpSpPr>
        <p:sp>
          <p:nvSpPr>
            <p:cNvPr id="28" name="Google Shape;28;p4"/>
            <p:cNvSpPr/>
            <p:nvPr/>
          </p:nvSpPr>
          <p:spPr>
            <a:xfrm>
              <a:off x="304800" y="304800"/>
              <a:ext cx="1049100" cy="1049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 rot="5400000">
              <a:off x="1274822" y="947150"/>
              <a:ext cx="319500" cy="174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612525" y="846925"/>
            <a:ext cx="2794500" cy="336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4"/>
          <p:cNvSpPr txBox="1"/>
          <p:nvPr/>
        </p:nvSpPr>
        <p:spPr>
          <a:xfrm>
            <a:off x="303600" y="393900"/>
            <a:ext cx="10434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b="1" sz="86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300450" y="305400"/>
            <a:ext cx="1049625" cy="1047875"/>
          </a:xfrm>
          <a:custGeom>
            <a:rect b="b" l="l" r="r" t="t"/>
            <a:pathLst>
              <a:path extrusionOk="0" h="41915" w="41985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5" name="Google Shape;35;p5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5"/>
          <p:cNvGrpSpPr/>
          <p:nvPr/>
        </p:nvGrpSpPr>
        <p:grpSpPr>
          <a:xfrm>
            <a:off x="6501631" y="370231"/>
            <a:ext cx="2403000" cy="4229100"/>
            <a:chOff x="6501631" y="370231"/>
            <a:chExt cx="2403000" cy="4229100"/>
          </a:xfrm>
        </p:grpSpPr>
        <p:sp>
          <p:nvSpPr>
            <p:cNvPr id="37" name="Google Shape;37;p5"/>
            <p:cNvSpPr/>
            <p:nvPr/>
          </p:nvSpPr>
          <p:spPr>
            <a:xfrm>
              <a:off x="6501631" y="370231"/>
              <a:ext cx="2403000" cy="4229100"/>
            </a:xfrm>
            <a:prstGeom prst="rect">
              <a:avLst/>
            </a:prstGeom>
            <a:solidFill>
              <a:srgbClr val="5C002D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56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5"/>
          <p:cNvSpPr/>
          <p:nvPr/>
        </p:nvSpPr>
        <p:spPr>
          <a:xfrm>
            <a:off x="6436200" y="304800"/>
            <a:ext cx="2403000" cy="42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 half">
  <p:cSld name="TITLE_AND_BODY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300450" y="301275"/>
            <a:ext cx="1055325" cy="1662225"/>
          </a:xfrm>
          <a:custGeom>
            <a:rect b="b" l="l" r="r" t="t"/>
            <a:pathLst>
              <a:path extrusionOk="0" h="66489" w="42213">
                <a:moveTo>
                  <a:pt x="33" y="0"/>
                </a:moveTo>
                <a:lnTo>
                  <a:pt x="42213" y="0"/>
                </a:lnTo>
                <a:lnTo>
                  <a:pt x="41985" y="66489"/>
                </a:lnTo>
                <a:lnTo>
                  <a:pt x="0" y="66489"/>
                </a:lnTo>
                <a:lnTo>
                  <a:pt x="0" y="59758"/>
                </a:lnTo>
                <a:lnTo>
                  <a:pt x="6662" y="53790"/>
                </a:lnTo>
                <a:lnTo>
                  <a:pt x="70" y="476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5" name="Google Shape;45;p6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5293222" y="370225"/>
            <a:ext cx="3611400" cy="4229100"/>
            <a:chOff x="5293222" y="370225"/>
            <a:chExt cx="3611400" cy="4229100"/>
          </a:xfrm>
        </p:grpSpPr>
        <p:sp>
          <p:nvSpPr>
            <p:cNvPr id="47" name="Google Shape;47;p6"/>
            <p:cNvSpPr/>
            <p:nvPr/>
          </p:nvSpPr>
          <p:spPr>
            <a:xfrm>
              <a:off x="5293222" y="370225"/>
              <a:ext cx="3611400" cy="4229100"/>
            </a:xfrm>
            <a:prstGeom prst="rect">
              <a:avLst/>
            </a:prstGeom>
            <a:solidFill>
              <a:srgbClr val="5C002D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56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6"/>
          <p:cNvSpPr/>
          <p:nvPr/>
        </p:nvSpPr>
        <p:spPr>
          <a:xfrm>
            <a:off x="5227800" y="304800"/>
            <a:ext cx="3611400" cy="42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6"/>
          <p:cNvSpPr txBox="1"/>
          <p:nvPr>
            <p:ph type="title"/>
          </p:nvPr>
        </p:nvSpPr>
        <p:spPr>
          <a:xfrm>
            <a:off x="702900" y="1445600"/>
            <a:ext cx="3915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1006800" y="2268300"/>
            <a:ext cx="3611400" cy="226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300450" y="305400"/>
            <a:ext cx="1049625" cy="1047875"/>
          </a:xfrm>
          <a:custGeom>
            <a:rect b="b" l="l" r="r" t="t"/>
            <a:pathLst>
              <a:path extrusionOk="0" h="41915" w="41985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5" name="Google Shape;55;p7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7"/>
          <p:cNvGrpSpPr/>
          <p:nvPr/>
        </p:nvGrpSpPr>
        <p:grpSpPr>
          <a:xfrm>
            <a:off x="6501631" y="370231"/>
            <a:ext cx="2403000" cy="4229100"/>
            <a:chOff x="6501631" y="370231"/>
            <a:chExt cx="2403000" cy="4229100"/>
          </a:xfrm>
        </p:grpSpPr>
        <p:sp>
          <p:nvSpPr>
            <p:cNvPr id="57" name="Google Shape;57;p7"/>
            <p:cNvSpPr/>
            <p:nvPr/>
          </p:nvSpPr>
          <p:spPr>
            <a:xfrm>
              <a:off x="6501631" y="370231"/>
              <a:ext cx="2403000" cy="4229100"/>
            </a:xfrm>
            <a:prstGeom prst="rect">
              <a:avLst/>
            </a:prstGeom>
            <a:solidFill>
              <a:srgbClr val="5C002D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56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7"/>
          <p:cNvSpPr/>
          <p:nvPr/>
        </p:nvSpPr>
        <p:spPr>
          <a:xfrm>
            <a:off x="6436200" y="304800"/>
            <a:ext cx="2403000" cy="42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1007700" y="1582550"/>
            <a:ext cx="22539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2" name="Google Shape;62;p7"/>
          <p:cNvSpPr txBox="1"/>
          <p:nvPr>
            <p:ph idx="2" type="body"/>
          </p:nvPr>
        </p:nvSpPr>
        <p:spPr>
          <a:xfrm>
            <a:off x="3577989" y="1582550"/>
            <a:ext cx="22539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300450" y="305400"/>
            <a:ext cx="1049625" cy="1047875"/>
          </a:xfrm>
          <a:custGeom>
            <a:rect b="b" l="l" r="r" t="t"/>
            <a:pathLst>
              <a:path extrusionOk="0" h="41915" w="41985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6" name="Google Shape;66;p8"/>
          <p:cNvSpPr/>
          <p:nvPr/>
        </p:nvSpPr>
        <p:spPr>
          <a:xfrm>
            <a:off x="7045800" y="4533850"/>
            <a:ext cx="2098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" type="body"/>
          </p:nvPr>
        </p:nvSpPr>
        <p:spPr>
          <a:xfrm>
            <a:off x="1007700" y="1582550"/>
            <a:ext cx="22191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9" name="Google Shape;69;p8"/>
          <p:cNvSpPr txBox="1"/>
          <p:nvPr>
            <p:ph idx="2" type="body"/>
          </p:nvPr>
        </p:nvSpPr>
        <p:spPr>
          <a:xfrm>
            <a:off x="3459809" y="1582550"/>
            <a:ext cx="22191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0" name="Google Shape;70;p8"/>
          <p:cNvSpPr txBox="1"/>
          <p:nvPr>
            <p:ph idx="3" type="body"/>
          </p:nvPr>
        </p:nvSpPr>
        <p:spPr>
          <a:xfrm>
            <a:off x="5911918" y="1582550"/>
            <a:ext cx="22191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300450" y="305400"/>
            <a:ext cx="1049625" cy="1047875"/>
          </a:xfrm>
          <a:custGeom>
            <a:rect b="b" l="l" r="r" t="t"/>
            <a:pathLst>
              <a:path extrusionOk="0" h="41915" w="41985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4" name="Google Shape;74;p9"/>
          <p:cNvSpPr/>
          <p:nvPr/>
        </p:nvSpPr>
        <p:spPr>
          <a:xfrm>
            <a:off x="7045800" y="4533850"/>
            <a:ext cx="2098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229600" y="4197875"/>
            <a:ext cx="609600" cy="64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9" name="Google Shape;79;p10"/>
          <p:cNvGrpSpPr/>
          <p:nvPr/>
        </p:nvGrpSpPr>
        <p:grpSpPr>
          <a:xfrm>
            <a:off x="296621" y="4197875"/>
            <a:ext cx="8103079" cy="640800"/>
            <a:chOff x="296621" y="713075"/>
            <a:chExt cx="8103079" cy="640800"/>
          </a:xfrm>
        </p:grpSpPr>
        <p:sp>
          <p:nvSpPr>
            <p:cNvPr id="80" name="Google Shape;80;p10"/>
            <p:cNvSpPr/>
            <p:nvPr/>
          </p:nvSpPr>
          <p:spPr>
            <a:xfrm>
              <a:off x="304800" y="713075"/>
              <a:ext cx="8094900" cy="640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0"/>
            <p:cNvSpPr/>
            <p:nvPr/>
          </p:nvSpPr>
          <p:spPr>
            <a:xfrm rot="5400000">
              <a:off x="223871" y="947150"/>
              <a:ext cx="319500" cy="174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571050" y="4363600"/>
            <a:ext cx="7658400" cy="31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r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 algn="r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 algn="r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 algn="r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 algn="r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 algn="r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 algn="r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 algn="r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 Sans Light"/>
              <a:buChar char="▪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1pPr>
            <a:lvl2pPr indent="-3556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2pPr>
            <a:lvl3pPr indent="-3556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3pPr>
            <a:lvl4pPr indent="-3556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4pPr>
            <a:lvl5pPr indent="-3556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5pPr>
            <a:lvl6pPr indent="-3556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■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6pPr>
            <a:lvl7pPr indent="-3556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●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7pPr>
            <a:lvl8pPr indent="-3556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8pPr>
            <a:lvl9pPr indent="-3556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Nunito Sans Light"/>
              <a:buChar char="■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Relationship Id="rId6" Type="http://schemas.openxmlformats.org/officeDocument/2006/relationships/image" Target="../media/image1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://unsplash.com/&amp;utm_source=slidescarnival" TargetMode="External"/><Relationship Id="rId5" Type="http://schemas.openxmlformats.org/officeDocument/2006/relationships/image" Target="../media/image1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lexend.com/" TargetMode="External"/><Relationship Id="rId4" Type="http://schemas.openxmlformats.org/officeDocument/2006/relationships/hyperlink" Target="https://www.fontsquirrel.com/fonts/nunito-sans" TargetMode="External"/><Relationship Id="rId5" Type="http://schemas.openxmlformats.org/officeDocument/2006/relationships/image" Target="../media/image1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jpg"/><Relationship Id="rId4" Type="http://schemas.openxmlformats.org/officeDocument/2006/relationships/image" Target="../media/image21.jpg"/><Relationship Id="rId5" Type="http://schemas.openxmlformats.org/officeDocument/2006/relationships/image" Target="../media/image19.jpg"/><Relationship Id="rId6" Type="http://schemas.openxmlformats.org/officeDocument/2006/relationships/image" Target="../media/image2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twitter.com/googledocs/status/730087240156643328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ctrTitle"/>
          </p:nvPr>
        </p:nvSpPr>
        <p:spPr>
          <a:xfrm>
            <a:off x="1631500" y="2049175"/>
            <a:ext cx="3598200" cy="104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92" name="Google Shape;92;p12"/>
          <p:cNvGrpSpPr/>
          <p:nvPr/>
        </p:nvGrpSpPr>
        <p:grpSpPr>
          <a:xfrm>
            <a:off x="643178" y="2356640"/>
            <a:ext cx="418649" cy="430217"/>
            <a:chOff x="2605300" y="5003050"/>
            <a:chExt cx="418900" cy="430475"/>
          </a:xfrm>
        </p:grpSpPr>
        <p:sp>
          <p:nvSpPr>
            <p:cNvPr id="93" name="Google Shape;93;p12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702900" y="1445600"/>
            <a:ext cx="3915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1006800" y="2268300"/>
            <a:ext cx="3611400" cy="226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78" name="Google Shape;178;p21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9" name="Google Shape;179;p21"/>
          <p:cNvPicPr preferRelativeResize="0"/>
          <p:nvPr/>
        </p:nvPicPr>
        <p:blipFill rotWithShape="1">
          <a:blip r:embed="rId3">
            <a:alphaModFix/>
          </a:blip>
          <a:srcRect b="10961" l="0" r="0" t="10968"/>
          <a:stretch/>
        </p:blipFill>
        <p:spPr>
          <a:xfrm>
            <a:off x="5227800" y="304800"/>
            <a:ext cx="3611400" cy="42290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idx="4294967295" type="title"/>
          </p:nvPr>
        </p:nvSpPr>
        <p:spPr>
          <a:xfrm>
            <a:off x="596325" y="2070225"/>
            <a:ext cx="2838600" cy="99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Want big impact?</a:t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Use big image.</a:t>
            </a:r>
            <a:endParaRPr sz="2000"/>
          </a:p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</a:t>
            </a:r>
            <a:br>
              <a:rPr lang="en"/>
            </a:br>
            <a:r>
              <a:rPr lang="en"/>
              <a:t>explain your ideas</a:t>
            </a:r>
            <a:endParaRPr/>
          </a:p>
        </p:txBody>
      </p:sp>
      <p:sp>
        <p:nvSpPr>
          <p:cNvPr id="191" name="Google Shape;191;p23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23"/>
          <p:cNvSpPr/>
          <p:nvPr/>
        </p:nvSpPr>
        <p:spPr>
          <a:xfrm>
            <a:off x="3659286" y="1660330"/>
            <a:ext cx="1825500" cy="525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Lorem Ipsum</a:t>
            </a:r>
            <a:endParaRPr>
              <a:solidFill>
                <a:srgbClr val="FFFFFF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193" name="Google Shape;193;p23"/>
          <p:cNvSpPr/>
          <p:nvPr/>
        </p:nvSpPr>
        <p:spPr>
          <a:xfrm>
            <a:off x="1652938" y="2652102"/>
            <a:ext cx="1825500" cy="52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Lorem Ipsum</a:t>
            </a:r>
            <a:endParaRPr sz="1000">
              <a:solidFill>
                <a:srgbClr val="FFFFFF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5665522" y="2652102"/>
            <a:ext cx="1825500" cy="52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Lorem Ipsum</a:t>
            </a:r>
            <a:endParaRPr>
              <a:solidFill>
                <a:srgbClr val="FFFFFF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6668709" y="3567466"/>
            <a:ext cx="1825500" cy="52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Lorem Ipsum</a:t>
            </a:r>
            <a:endParaRPr>
              <a:solidFill>
                <a:srgbClr val="FFFFFF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4662423" y="3567466"/>
            <a:ext cx="1825500" cy="52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Lorem Ipsum</a:t>
            </a:r>
            <a:endParaRPr>
              <a:solidFill>
                <a:srgbClr val="FFFFFF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197" name="Google Shape;197;p23"/>
          <p:cNvSpPr/>
          <p:nvPr/>
        </p:nvSpPr>
        <p:spPr>
          <a:xfrm>
            <a:off x="2656125" y="3567466"/>
            <a:ext cx="1825500" cy="52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Lorem Ipsum</a:t>
            </a:r>
            <a:endParaRPr>
              <a:solidFill>
                <a:srgbClr val="FFFFFF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198" name="Google Shape;198;p23"/>
          <p:cNvSpPr/>
          <p:nvPr/>
        </p:nvSpPr>
        <p:spPr>
          <a:xfrm>
            <a:off x="649839" y="3567466"/>
            <a:ext cx="1825500" cy="52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Lorem Ipsum</a:t>
            </a:r>
            <a:endParaRPr>
              <a:solidFill>
                <a:srgbClr val="FFFFFF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cxnSp>
        <p:nvCxnSpPr>
          <p:cNvPr id="199" name="Google Shape;199;p23"/>
          <p:cNvCxnSpPr>
            <a:stCxn id="192" idx="2"/>
            <a:endCxn id="194" idx="0"/>
          </p:cNvCxnSpPr>
          <p:nvPr/>
        </p:nvCxnSpPr>
        <p:spPr>
          <a:xfrm flipH="1" rot="-5400000">
            <a:off x="5341836" y="1415830"/>
            <a:ext cx="466500" cy="20061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p23"/>
          <p:cNvCxnSpPr>
            <a:stCxn id="193" idx="0"/>
            <a:endCxn id="192" idx="2"/>
          </p:cNvCxnSpPr>
          <p:nvPr/>
        </p:nvCxnSpPr>
        <p:spPr>
          <a:xfrm rot="-5400000">
            <a:off x="3335638" y="1415652"/>
            <a:ext cx="466500" cy="20064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23"/>
          <p:cNvCxnSpPr>
            <a:stCxn id="193" idx="2"/>
            <a:endCxn id="197" idx="0"/>
          </p:cNvCxnSpPr>
          <p:nvPr/>
        </p:nvCxnSpPr>
        <p:spPr>
          <a:xfrm flipH="1" rot="-5400000">
            <a:off x="2872288" y="2870802"/>
            <a:ext cx="390000" cy="10032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p23"/>
          <p:cNvCxnSpPr>
            <a:stCxn id="198" idx="0"/>
            <a:endCxn id="193" idx="2"/>
          </p:cNvCxnSpPr>
          <p:nvPr/>
        </p:nvCxnSpPr>
        <p:spPr>
          <a:xfrm rot="-5400000">
            <a:off x="1869189" y="2870866"/>
            <a:ext cx="390000" cy="10032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3" name="Google Shape;203;p23"/>
          <p:cNvCxnSpPr>
            <a:stCxn id="194" idx="2"/>
            <a:endCxn id="195" idx="0"/>
          </p:cNvCxnSpPr>
          <p:nvPr/>
        </p:nvCxnSpPr>
        <p:spPr>
          <a:xfrm flipH="1" rot="-5400000">
            <a:off x="6884872" y="2870802"/>
            <a:ext cx="390000" cy="10032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p23"/>
          <p:cNvCxnSpPr>
            <a:stCxn id="196" idx="0"/>
            <a:endCxn id="194" idx="2"/>
          </p:cNvCxnSpPr>
          <p:nvPr/>
        </p:nvCxnSpPr>
        <p:spPr>
          <a:xfrm rot="-5400000">
            <a:off x="5881773" y="2870866"/>
            <a:ext cx="390000" cy="10032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</a:t>
            </a:r>
            <a:br>
              <a:rPr lang="en"/>
            </a:br>
            <a:r>
              <a:rPr lang="en"/>
              <a:t>compare data</a:t>
            </a:r>
            <a:endParaRPr/>
          </a:p>
        </p:txBody>
      </p:sp>
      <p:graphicFrame>
        <p:nvGraphicFramePr>
          <p:cNvPr id="210" name="Google Shape;210;p24"/>
          <p:cNvGraphicFramePr/>
          <p:nvPr/>
        </p:nvGraphicFramePr>
        <p:xfrm>
          <a:off x="304000" y="15879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{00E4934D-C5E7-4EA8-B84E-AA4D93522FE5}</a:tableStyleId>
              </a:tblPr>
              <a:tblGrid>
                <a:gridCol w="1686125"/>
                <a:gridCol w="1686125"/>
                <a:gridCol w="1686125"/>
                <a:gridCol w="1686125"/>
              </a:tblGrid>
              <a:tr h="59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A</a:t>
                      </a:r>
                      <a:endParaRPr sz="1100">
                        <a:solidFill>
                          <a:schemeClr val="accen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B</a:t>
                      </a:r>
                      <a:endParaRPr sz="1100">
                        <a:solidFill>
                          <a:schemeClr val="accen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C</a:t>
                      </a:r>
                      <a:endParaRPr sz="1100">
                        <a:solidFill>
                          <a:schemeClr val="accen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2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Yellow</a:t>
                      </a:r>
                      <a:endParaRPr sz="1100">
                        <a:solidFill>
                          <a:schemeClr val="dk2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10</a:t>
                      </a:r>
                      <a:endParaRPr b="1" sz="1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20</a:t>
                      </a:r>
                      <a:endParaRPr b="1" sz="1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7</a:t>
                      </a:r>
                      <a:endParaRPr b="1" sz="1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982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Blue</a:t>
                      </a:r>
                      <a:endParaRPr sz="1100">
                        <a:solidFill>
                          <a:schemeClr val="dk2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30</a:t>
                      </a:r>
                      <a:endParaRPr b="1" sz="1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15</a:t>
                      </a:r>
                      <a:endParaRPr b="1" sz="1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10</a:t>
                      </a:r>
                      <a:endParaRPr b="1" sz="1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2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Orange</a:t>
                      </a:r>
                      <a:endParaRPr sz="1100">
                        <a:solidFill>
                          <a:schemeClr val="dk2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5</a:t>
                      </a:r>
                      <a:endParaRPr b="1" sz="1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24</a:t>
                      </a:r>
                      <a:endParaRPr b="1" sz="1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16</a:t>
                      </a:r>
                      <a:endParaRPr b="1" sz="1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211" name="Google Shape;211;p24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/>
          <p:nvPr/>
        </p:nvSpPr>
        <p:spPr>
          <a:xfrm>
            <a:off x="1411350" y="525525"/>
            <a:ext cx="7840266" cy="3734589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7000B">
              <a:alpha val="25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5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2833176" y="1447400"/>
            <a:ext cx="609600" cy="1944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our office</a:t>
            </a:r>
            <a:endParaRPr sz="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9" name="Google Shape;219;p25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25"/>
          <p:cNvSpPr txBox="1"/>
          <p:nvPr>
            <p:ph idx="4294967295" type="body"/>
          </p:nvPr>
        </p:nvSpPr>
        <p:spPr>
          <a:xfrm>
            <a:off x="457200" y="4756975"/>
            <a:ext cx="7719300" cy="3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</a:rPr>
              <a:t>Find more maps at </a:t>
            </a:r>
            <a:r>
              <a:rPr lang="en" sz="900" u="sng">
                <a:solidFill>
                  <a:schemeClr val="l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900">
              <a:solidFill>
                <a:schemeClr val="lt2"/>
              </a:solidFill>
            </a:endParaRPr>
          </a:p>
        </p:txBody>
      </p:sp>
      <p:grpSp>
        <p:nvGrpSpPr>
          <p:cNvPr id="221" name="Google Shape;221;p25"/>
          <p:cNvGrpSpPr/>
          <p:nvPr/>
        </p:nvGrpSpPr>
        <p:grpSpPr>
          <a:xfrm>
            <a:off x="2053926" y="1641792"/>
            <a:ext cx="192870" cy="222880"/>
            <a:chOff x="4236850" y="1644813"/>
            <a:chExt cx="1856300" cy="2145138"/>
          </a:xfrm>
        </p:grpSpPr>
        <p:sp>
          <p:nvSpPr>
            <p:cNvPr id="222" name="Google Shape;222;p25"/>
            <p:cNvSpPr/>
            <p:nvPr/>
          </p:nvSpPr>
          <p:spPr>
            <a:xfrm>
              <a:off x="4236850" y="1650050"/>
              <a:ext cx="1856300" cy="2139900"/>
            </a:xfrm>
            <a:custGeom>
              <a:rect b="b" l="l" r="r" t="t"/>
              <a:pathLst>
                <a:path extrusionOk="0" h="85596" w="74252">
                  <a:moveTo>
                    <a:pt x="343" y="0"/>
                  </a:moveTo>
                  <a:lnTo>
                    <a:pt x="74252" y="0"/>
                  </a:lnTo>
                  <a:lnTo>
                    <a:pt x="74252" y="73908"/>
                  </a:lnTo>
                  <a:lnTo>
                    <a:pt x="48470" y="73908"/>
                  </a:lnTo>
                  <a:lnTo>
                    <a:pt x="36783" y="85596"/>
                  </a:lnTo>
                  <a:lnTo>
                    <a:pt x="25610" y="74423"/>
                  </a:lnTo>
                  <a:lnTo>
                    <a:pt x="0" y="744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28575">
                <a:schemeClr val="dk1">
                  <a:alpha val="15000"/>
                </a:schemeClr>
              </a:outerShdw>
            </a:effectLst>
          </p:spPr>
        </p:sp>
        <p:sp>
          <p:nvSpPr>
            <p:cNvPr id="223" name="Google Shape;223;p25"/>
            <p:cNvSpPr/>
            <p:nvPr/>
          </p:nvSpPr>
          <p:spPr>
            <a:xfrm>
              <a:off x="4238063" y="1644813"/>
              <a:ext cx="1854000" cy="1854000"/>
            </a:xfrm>
            <a:prstGeom prst="mathMultiply">
              <a:avLst>
                <a:gd fmla="val 2064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25"/>
          <p:cNvGrpSpPr/>
          <p:nvPr/>
        </p:nvGrpSpPr>
        <p:grpSpPr>
          <a:xfrm>
            <a:off x="3512601" y="3203592"/>
            <a:ext cx="192870" cy="222880"/>
            <a:chOff x="4236850" y="1644813"/>
            <a:chExt cx="1856300" cy="2145138"/>
          </a:xfrm>
        </p:grpSpPr>
        <p:sp>
          <p:nvSpPr>
            <p:cNvPr id="225" name="Google Shape;225;p25"/>
            <p:cNvSpPr/>
            <p:nvPr/>
          </p:nvSpPr>
          <p:spPr>
            <a:xfrm>
              <a:off x="4236850" y="1650050"/>
              <a:ext cx="1856300" cy="2139900"/>
            </a:xfrm>
            <a:custGeom>
              <a:rect b="b" l="l" r="r" t="t"/>
              <a:pathLst>
                <a:path extrusionOk="0" h="85596" w="74252">
                  <a:moveTo>
                    <a:pt x="343" y="0"/>
                  </a:moveTo>
                  <a:lnTo>
                    <a:pt x="74252" y="0"/>
                  </a:lnTo>
                  <a:lnTo>
                    <a:pt x="74252" y="73908"/>
                  </a:lnTo>
                  <a:lnTo>
                    <a:pt x="48470" y="73908"/>
                  </a:lnTo>
                  <a:lnTo>
                    <a:pt x="36783" y="85596"/>
                  </a:lnTo>
                  <a:lnTo>
                    <a:pt x="25610" y="74423"/>
                  </a:lnTo>
                  <a:lnTo>
                    <a:pt x="0" y="744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28575">
                <a:schemeClr val="dk1">
                  <a:alpha val="15000"/>
                </a:schemeClr>
              </a:outerShdw>
            </a:effectLst>
          </p:spPr>
        </p:sp>
        <p:sp>
          <p:nvSpPr>
            <p:cNvPr id="226" name="Google Shape;226;p25"/>
            <p:cNvSpPr/>
            <p:nvPr/>
          </p:nvSpPr>
          <p:spPr>
            <a:xfrm>
              <a:off x="4238063" y="1644813"/>
              <a:ext cx="1854000" cy="1854000"/>
            </a:xfrm>
            <a:prstGeom prst="mathMultiply">
              <a:avLst>
                <a:gd fmla="val 2064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25"/>
          <p:cNvGrpSpPr/>
          <p:nvPr/>
        </p:nvGrpSpPr>
        <p:grpSpPr>
          <a:xfrm>
            <a:off x="4610357" y="1407373"/>
            <a:ext cx="192870" cy="222880"/>
            <a:chOff x="4236850" y="1644813"/>
            <a:chExt cx="1856300" cy="2145138"/>
          </a:xfrm>
        </p:grpSpPr>
        <p:sp>
          <p:nvSpPr>
            <p:cNvPr id="228" name="Google Shape;228;p25"/>
            <p:cNvSpPr/>
            <p:nvPr/>
          </p:nvSpPr>
          <p:spPr>
            <a:xfrm>
              <a:off x="4236850" y="1650050"/>
              <a:ext cx="1856300" cy="2139900"/>
            </a:xfrm>
            <a:custGeom>
              <a:rect b="b" l="l" r="r" t="t"/>
              <a:pathLst>
                <a:path extrusionOk="0" h="85596" w="74252">
                  <a:moveTo>
                    <a:pt x="343" y="0"/>
                  </a:moveTo>
                  <a:lnTo>
                    <a:pt x="74252" y="0"/>
                  </a:lnTo>
                  <a:lnTo>
                    <a:pt x="74252" y="73908"/>
                  </a:lnTo>
                  <a:lnTo>
                    <a:pt x="48470" y="73908"/>
                  </a:lnTo>
                  <a:lnTo>
                    <a:pt x="36783" y="85596"/>
                  </a:lnTo>
                  <a:lnTo>
                    <a:pt x="25610" y="74423"/>
                  </a:lnTo>
                  <a:lnTo>
                    <a:pt x="0" y="744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28575">
                <a:schemeClr val="dk1">
                  <a:alpha val="15000"/>
                </a:schemeClr>
              </a:outerShdw>
            </a:effectLst>
          </p:spPr>
        </p:sp>
        <p:sp>
          <p:nvSpPr>
            <p:cNvPr id="229" name="Google Shape;229;p25"/>
            <p:cNvSpPr/>
            <p:nvPr/>
          </p:nvSpPr>
          <p:spPr>
            <a:xfrm>
              <a:off x="4238063" y="1644813"/>
              <a:ext cx="1854000" cy="1854000"/>
            </a:xfrm>
            <a:prstGeom prst="mathMultiply">
              <a:avLst>
                <a:gd fmla="val 2064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25"/>
          <p:cNvGrpSpPr/>
          <p:nvPr/>
        </p:nvGrpSpPr>
        <p:grpSpPr>
          <a:xfrm>
            <a:off x="5329951" y="3435061"/>
            <a:ext cx="192870" cy="222880"/>
            <a:chOff x="4236850" y="1644813"/>
            <a:chExt cx="1856300" cy="2145138"/>
          </a:xfrm>
        </p:grpSpPr>
        <p:sp>
          <p:nvSpPr>
            <p:cNvPr id="231" name="Google Shape;231;p25"/>
            <p:cNvSpPr/>
            <p:nvPr/>
          </p:nvSpPr>
          <p:spPr>
            <a:xfrm>
              <a:off x="4236850" y="1650050"/>
              <a:ext cx="1856300" cy="2139900"/>
            </a:xfrm>
            <a:custGeom>
              <a:rect b="b" l="l" r="r" t="t"/>
              <a:pathLst>
                <a:path extrusionOk="0" h="85596" w="74252">
                  <a:moveTo>
                    <a:pt x="343" y="0"/>
                  </a:moveTo>
                  <a:lnTo>
                    <a:pt x="74252" y="0"/>
                  </a:lnTo>
                  <a:lnTo>
                    <a:pt x="74252" y="73908"/>
                  </a:lnTo>
                  <a:lnTo>
                    <a:pt x="48470" y="73908"/>
                  </a:lnTo>
                  <a:lnTo>
                    <a:pt x="36783" y="85596"/>
                  </a:lnTo>
                  <a:lnTo>
                    <a:pt x="25610" y="74423"/>
                  </a:lnTo>
                  <a:lnTo>
                    <a:pt x="0" y="744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28575">
                <a:schemeClr val="dk1">
                  <a:alpha val="15000"/>
                </a:schemeClr>
              </a:outerShdw>
            </a:effectLst>
          </p:spPr>
        </p:sp>
        <p:sp>
          <p:nvSpPr>
            <p:cNvPr id="232" name="Google Shape;232;p25"/>
            <p:cNvSpPr/>
            <p:nvPr/>
          </p:nvSpPr>
          <p:spPr>
            <a:xfrm>
              <a:off x="4238063" y="1644813"/>
              <a:ext cx="1854000" cy="1854000"/>
            </a:xfrm>
            <a:prstGeom prst="mathMultiply">
              <a:avLst>
                <a:gd fmla="val 2064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Google Shape;233;p25"/>
          <p:cNvGrpSpPr/>
          <p:nvPr/>
        </p:nvGrpSpPr>
        <p:grpSpPr>
          <a:xfrm>
            <a:off x="7364451" y="1864667"/>
            <a:ext cx="192870" cy="222880"/>
            <a:chOff x="4236850" y="1644813"/>
            <a:chExt cx="1856300" cy="2145138"/>
          </a:xfrm>
        </p:grpSpPr>
        <p:sp>
          <p:nvSpPr>
            <p:cNvPr id="234" name="Google Shape;234;p25"/>
            <p:cNvSpPr/>
            <p:nvPr/>
          </p:nvSpPr>
          <p:spPr>
            <a:xfrm>
              <a:off x="4236850" y="1650050"/>
              <a:ext cx="1856300" cy="2139900"/>
            </a:xfrm>
            <a:custGeom>
              <a:rect b="b" l="l" r="r" t="t"/>
              <a:pathLst>
                <a:path extrusionOk="0" h="85596" w="74252">
                  <a:moveTo>
                    <a:pt x="343" y="0"/>
                  </a:moveTo>
                  <a:lnTo>
                    <a:pt x="74252" y="0"/>
                  </a:lnTo>
                  <a:lnTo>
                    <a:pt x="74252" y="73908"/>
                  </a:lnTo>
                  <a:lnTo>
                    <a:pt x="48470" y="73908"/>
                  </a:lnTo>
                  <a:lnTo>
                    <a:pt x="36783" y="85596"/>
                  </a:lnTo>
                  <a:lnTo>
                    <a:pt x="25610" y="74423"/>
                  </a:lnTo>
                  <a:lnTo>
                    <a:pt x="0" y="744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28575">
                <a:schemeClr val="dk1">
                  <a:alpha val="15000"/>
                </a:schemeClr>
              </a:outerShdw>
            </a:effectLst>
          </p:spPr>
        </p:sp>
        <p:sp>
          <p:nvSpPr>
            <p:cNvPr id="235" name="Google Shape;235;p25"/>
            <p:cNvSpPr/>
            <p:nvPr/>
          </p:nvSpPr>
          <p:spPr>
            <a:xfrm>
              <a:off x="4238063" y="1644813"/>
              <a:ext cx="1854000" cy="1854000"/>
            </a:xfrm>
            <a:prstGeom prst="mathMultiply">
              <a:avLst>
                <a:gd fmla="val 2064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25"/>
          <p:cNvGrpSpPr/>
          <p:nvPr/>
        </p:nvGrpSpPr>
        <p:grpSpPr>
          <a:xfrm>
            <a:off x="7983626" y="3486642"/>
            <a:ext cx="192870" cy="222880"/>
            <a:chOff x="4236850" y="1644813"/>
            <a:chExt cx="1856300" cy="2145138"/>
          </a:xfrm>
        </p:grpSpPr>
        <p:sp>
          <p:nvSpPr>
            <p:cNvPr id="237" name="Google Shape;237;p25"/>
            <p:cNvSpPr/>
            <p:nvPr/>
          </p:nvSpPr>
          <p:spPr>
            <a:xfrm>
              <a:off x="4236850" y="1650050"/>
              <a:ext cx="1856300" cy="2139900"/>
            </a:xfrm>
            <a:custGeom>
              <a:rect b="b" l="l" r="r" t="t"/>
              <a:pathLst>
                <a:path extrusionOk="0" h="85596" w="74252">
                  <a:moveTo>
                    <a:pt x="343" y="0"/>
                  </a:moveTo>
                  <a:lnTo>
                    <a:pt x="74252" y="0"/>
                  </a:lnTo>
                  <a:lnTo>
                    <a:pt x="74252" y="73908"/>
                  </a:lnTo>
                  <a:lnTo>
                    <a:pt x="48470" y="73908"/>
                  </a:lnTo>
                  <a:lnTo>
                    <a:pt x="36783" y="85596"/>
                  </a:lnTo>
                  <a:lnTo>
                    <a:pt x="25610" y="74423"/>
                  </a:lnTo>
                  <a:lnTo>
                    <a:pt x="0" y="744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5400000" dist="28575">
                <a:schemeClr val="dk1">
                  <a:alpha val="15000"/>
                </a:schemeClr>
              </a:outerShdw>
            </a:effectLst>
          </p:spPr>
        </p:sp>
        <p:sp>
          <p:nvSpPr>
            <p:cNvPr id="238" name="Google Shape;238;p25"/>
            <p:cNvSpPr/>
            <p:nvPr/>
          </p:nvSpPr>
          <p:spPr>
            <a:xfrm>
              <a:off x="4238063" y="1644813"/>
              <a:ext cx="1854000" cy="1854000"/>
            </a:xfrm>
            <a:prstGeom prst="mathMultiply">
              <a:avLst>
                <a:gd fmla="val 2064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>
            <p:ph idx="4294967295" type="ctrTitle"/>
          </p:nvPr>
        </p:nvSpPr>
        <p:spPr>
          <a:xfrm>
            <a:off x="855300" y="1781400"/>
            <a:ext cx="7433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</a:rPr>
              <a:t>89,526,124</a:t>
            </a:r>
            <a:endParaRPr sz="9600">
              <a:solidFill>
                <a:schemeClr val="lt1"/>
              </a:solidFill>
            </a:endParaRPr>
          </a:p>
        </p:txBody>
      </p:sp>
      <p:sp>
        <p:nvSpPr>
          <p:cNvPr id="244" name="Google Shape;244;p26"/>
          <p:cNvSpPr txBox="1"/>
          <p:nvPr>
            <p:ph idx="4294967295" type="subTitle"/>
          </p:nvPr>
        </p:nvSpPr>
        <p:spPr>
          <a:xfrm>
            <a:off x="855300" y="3038103"/>
            <a:ext cx="7433400" cy="32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lt1"/>
                </a:solidFill>
              </a:rPr>
              <a:t>Whoa! That’s a big number, aren’t you proud?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5" name="Google Shape;245;p26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>
            <p:ph idx="4294967295" type="ctrTitle"/>
          </p:nvPr>
        </p:nvSpPr>
        <p:spPr>
          <a:xfrm>
            <a:off x="855300" y="495600"/>
            <a:ext cx="7433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89,526,124$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251" name="Google Shape;251;p27"/>
          <p:cNvSpPr txBox="1"/>
          <p:nvPr>
            <p:ph idx="4294967295" type="subTitle"/>
          </p:nvPr>
        </p:nvSpPr>
        <p:spPr>
          <a:xfrm>
            <a:off x="855300" y="1411308"/>
            <a:ext cx="743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52" name="Google Shape;252;p27"/>
          <p:cNvSpPr txBox="1"/>
          <p:nvPr>
            <p:ph idx="4294967295" type="ctrTitle"/>
          </p:nvPr>
        </p:nvSpPr>
        <p:spPr>
          <a:xfrm>
            <a:off x="855300" y="3124493"/>
            <a:ext cx="7433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100%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253" name="Google Shape;253;p27"/>
          <p:cNvSpPr txBox="1"/>
          <p:nvPr>
            <p:ph idx="4294967295" type="subTitle"/>
          </p:nvPr>
        </p:nvSpPr>
        <p:spPr>
          <a:xfrm>
            <a:off x="855300" y="4040201"/>
            <a:ext cx="743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54" name="Google Shape;254;p27"/>
          <p:cNvSpPr txBox="1"/>
          <p:nvPr>
            <p:ph idx="4294967295" type="ctrTitle"/>
          </p:nvPr>
        </p:nvSpPr>
        <p:spPr>
          <a:xfrm>
            <a:off x="855300" y="1810047"/>
            <a:ext cx="7433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185,244 users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255" name="Google Shape;255;p27"/>
          <p:cNvSpPr txBox="1"/>
          <p:nvPr>
            <p:ph idx="4294967295" type="subTitle"/>
          </p:nvPr>
        </p:nvSpPr>
        <p:spPr>
          <a:xfrm>
            <a:off x="855300" y="2725755"/>
            <a:ext cx="743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56" name="Google Shape;256;p27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62" name="Google Shape;262;p28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3" name="Google Shape;263;p28"/>
          <p:cNvGrpSpPr/>
          <p:nvPr/>
        </p:nvGrpSpPr>
        <p:grpSpPr>
          <a:xfrm>
            <a:off x="5632317" y="1646975"/>
            <a:ext cx="3305700" cy="2188850"/>
            <a:chOff x="5632317" y="1189775"/>
            <a:chExt cx="3305700" cy="2188850"/>
          </a:xfrm>
        </p:grpSpPr>
        <p:sp>
          <p:nvSpPr>
            <p:cNvPr id="264" name="Google Shape;264;p28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Lorem 3</a:t>
              </a:r>
              <a:endParaRPr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265" name="Google Shape;265;p28"/>
            <p:cNvSpPr txBox="1"/>
            <p:nvPr/>
          </p:nvSpPr>
          <p:spPr>
            <a:xfrm>
              <a:off x="6167075" y="2057125"/>
              <a:ext cx="2236200" cy="132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Nunito Sans Light"/>
                  <a:ea typeface="Nunito Sans Light"/>
                  <a:cs typeface="Nunito Sans Light"/>
                  <a:sym typeface="Nunito Sans Light"/>
                </a:rPr>
                <a:t>Lorem ipsum dolor sit amet, consectetur adipiscing elit. Duis sit amet odio vel purus bibendum luctus. Morbi iaculis dapibus tristique. In hac habitasse platea dictumst.</a:t>
              </a:r>
              <a:endParaRPr sz="12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endParaRPr>
            </a:p>
          </p:txBody>
        </p:sp>
      </p:grpSp>
      <p:grpSp>
        <p:nvGrpSpPr>
          <p:cNvPr id="266" name="Google Shape;266;p28"/>
          <p:cNvGrpSpPr/>
          <p:nvPr/>
        </p:nvGrpSpPr>
        <p:grpSpPr>
          <a:xfrm>
            <a:off x="0" y="1647189"/>
            <a:ext cx="3546900" cy="2188636"/>
            <a:chOff x="0" y="1189989"/>
            <a:chExt cx="3546900" cy="2188636"/>
          </a:xfrm>
        </p:grpSpPr>
        <p:sp>
          <p:nvSpPr>
            <p:cNvPr id="267" name="Google Shape;267;p28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Lorem 1</a:t>
              </a:r>
              <a:endParaRPr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268" name="Google Shape;268;p28"/>
            <p:cNvSpPr txBox="1"/>
            <p:nvPr/>
          </p:nvSpPr>
          <p:spPr>
            <a:xfrm>
              <a:off x="655350" y="2057125"/>
              <a:ext cx="2236200" cy="132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Nunito Sans Light"/>
                  <a:ea typeface="Nunito Sans Light"/>
                  <a:cs typeface="Nunito Sans Light"/>
                  <a:sym typeface="Nunito Sans Light"/>
                </a:rPr>
                <a:t>Lorem ipsum dolor sit amet, consectetur adipiscing elit. Duis sit amet odio vel purus bibendum luctus. Morbi iaculis dapibus tristique. In hac habitasse platea dictumst.</a:t>
              </a:r>
              <a:endParaRPr sz="12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endParaRPr>
            </a:p>
          </p:txBody>
        </p:sp>
      </p:grpSp>
      <p:grpSp>
        <p:nvGrpSpPr>
          <p:cNvPr id="269" name="Google Shape;269;p28"/>
          <p:cNvGrpSpPr/>
          <p:nvPr/>
        </p:nvGrpSpPr>
        <p:grpSpPr>
          <a:xfrm>
            <a:off x="2944204" y="1646975"/>
            <a:ext cx="3305700" cy="2188850"/>
            <a:chOff x="2944204" y="1189775"/>
            <a:chExt cx="3305700" cy="2188850"/>
          </a:xfrm>
        </p:grpSpPr>
        <p:sp>
          <p:nvSpPr>
            <p:cNvPr id="270" name="Google Shape;270;p28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Lorem 2</a:t>
              </a:r>
              <a:endParaRPr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271" name="Google Shape;271;p28"/>
            <p:cNvSpPr txBox="1"/>
            <p:nvPr/>
          </p:nvSpPr>
          <p:spPr>
            <a:xfrm>
              <a:off x="3478950" y="2057125"/>
              <a:ext cx="2236200" cy="132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Nunito Sans Light"/>
                  <a:ea typeface="Nunito Sans Light"/>
                  <a:cs typeface="Nunito Sans Light"/>
                  <a:sym typeface="Nunito Sans Light"/>
                </a:rPr>
                <a:t>Lorem ipsum dolor sit amet, consectetur adipiscing elit. Duis sit amet odio vel purus bibendum luctus. Morbi iaculis dapibus tristique. In hac habitasse platea dictumst.</a:t>
              </a:r>
              <a:endParaRPr sz="12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77" name="Google Shape;277;p29"/>
          <p:cNvSpPr txBox="1"/>
          <p:nvPr>
            <p:ph idx="1" type="body"/>
          </p:nvPr>
        </p:nvSpPr>
        <p:spPr>
          <a:xfrm>
            <a:off x="1007700" y="1582550"/>
            <a:ext cx="2219100" cy="12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🍋</a:t>
            </a:r>
            <a:r>
              <a:rPr b="1" lang="en" sz="1500"/>
              <a:t>Yellow</a:t>
            </a:r>
            <a:endParaRPr b="1" sz="15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78" name="Google Shape;278;p29"/>
          <p:cNvSpPr txBox="1"/>
          <p:nvPr>
            <p:ph idx="2" type="body"/>
          </p:nvPr>
        </p:nvSpPr>
        <p:spPr>
          <a:xfrm>
            <a:off x="3459811" y="1582550"/>
            <a:ext cx="2219100" cy="12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🧊</a:t>
            </a:r>
            <a:r>
              <a:rPr b="1" lang="en" sz="1500"/>
              <a:t>Blue</a:t>
            </a:r>
            <a:endParaRPr b="1" sz="15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79" name="Google Shape;279;p29"/>
          <p:cNvSpPr txBox="1"/>
          <p:nvPr>
            <p:ph idx="3" type="body"/>
          </p:nvPr>
        </p:nvSpPr>
        <p:spPr>
          <a:xfrm>
            <a:off x="5911923" y="1582550"/>
            <a:ext cx="2219100" cy="12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🍉</a:t>
            </a:r>
            <a:r>
              <a:rPr b="1" lang="en" sz="1500"/>
              <a:t>Red</a:t>
            </a:r>
            <a:endParaRPr b="1"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80" name="Google Shape;280;p29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29"/>
          <p:cNvSpPr txBox="1"/>
          <p:nvPr>
            <p:ph idx="1" type="body"/>
          </p:nvPr>
        </p:nvSpPr>
        <p:spPr>
          <a:xfrm>
            <a:off x="1007700" y="3030350"/>
            <a:ext cx="2219100" cy="12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🌽</a:t>
            </a:r>
            <a:r>
              <a:rPr b="1" lang="en" sz="1500"/>
              <a:t>Yellow</a:t>
            </a:r>
            <a:endParaRPr b="1" sz="15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82" name="Google Shape;282;p29"/>
          <p:cNvSpPr txBox="1"/>
          <p:nvPr>
            <p:ph idx="2" type="body"/>
          </p:nvPr>
        </p:nvSpPr>
        <p:spPr>
          <a:xfrm>
            <a:off x="3459811" y="3030350"/>
            <a:ext cx="2219100" cy="12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🥣</a:t>
            </a:r>
            <a:r>
              <a:rPr b="1" lang="en" sz="1500"/>
              <a:t>Blue</a:t>
            </a:r>
            <a:endParaRPr b="1" sz="15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83" name="Google Shape;283;p29"/>
          <p:cNvSpPr txBox="1"/>
          <p:nvPr>
            <p:ph idx="3" type="body"/>
          </p:nvPr>
        </p:nvSpPr>
        <p:spPr>
          <a:xfrm>
            <a:off x="5911923" y="3030350"/>
            <a:ext cx="2219100" cy="12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🌶️</a:t>
            </a:r>
            <a:r>
              <a:rPr b="1" lang="en" sz="1500"/>
              <a:t>Red</a:t>
            </a:r>
            <a:endParaRPr b="1"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"/>
          <p:cNvSpPr txBox="1"/>
          <p:nvPr>
            <p:ph idx="1" type="body"/>
          </p:nvPr>
        </p:nvSpPr>
        <p:spPr>
          <a:xfrm>
            <a:off x="571050" y="4363600"/>
            <a:ext cx="7658400" cy="31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289" name="Google Shape;289;p30"/>
          <p:cNvSpPr txBox="1"/>
          <p:nvPr>
            <p:ph idx="12" type="sldNum"/>
          </p:nvPr>
        </p:nvSpPr>
        <p:spPr>
          <a:xfrm>
            <a:off x="8229600" y="4197875"/>
            <a:ext cx="609600" cy="64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0" name="Google Shape;290;p30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600" y="543025"/>
            <a:ext cx="6243724" cy="317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01" name="Google Shape;101;p13"/>
          <p:cNvSpPr txBox="1"/>
          <p:nvPr>
            <p:ph idx="2" type="body"/>
          </p:nvPr>
        </p:nvSpPr>
        <p:spPr>
          <a:xfrm>
            <a:off x="3577995" y="1582550"/>
            <a:ext cx="2253900" cy="229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EDIT IN POWERPOINT®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/>
              <a:t>Click on the button under the presentation preview that says </a:t>
            </a:r>
            <a:r>
              <a:rPr b="1" lang="en" sz="1100"/>
              <a:t>"Download as PowerPoint template"</a:t>
            </a:r>
            <a:r>
              <a:rPr lang="en" sz="1100"/>
              <a:t>. You will get a .pptx file that you can edit in PowerPoint. 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/>
              <a:t>Remember to download and install the fonts used in this presentation (you’ll find the links to the font files needed in the </a:t>
            </a:r>
            <a:r>
              <a:rPr lang="en" sz="11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100"/>
              <a:t>)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/>
          </a:p>
        </p:txBody>
      </p:sp>
      <p:sp>
        <p:nvSpPr>
          <p:cNvPr id="102" name="Google Shape;102;p13"/>
          <p:cNvSpPr txBox="1"/>
          <p:nvPr>
            <p:ph idx="1" type="body"/>
          </p:nvPr>
        </p:nvSpPr>
        <p:spPr>
          <a:xfrm>
            <a:off x="1007700" y="1582550"/>
            <a:ext cx="2253900" cy="229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EDIT IN GOOGLE SLIDES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Click on the button under the presentation preview that says </a:t>
            </a:r>
            <a:r>
              <a:rPr b="1" lang="en" sz="1100"/>
              <a:t>"Use as Google Slides Theme"</a:t>
            </a:r>
            <a:r>
              <a:rPr lang="en" sz="1100"/>
              <a:t>.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You will get a copy of this document on your Google Drive and will be able to edit, add or delete slides.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You have to be signed in to your Google account.</a:t>
            </a:r>
            <a:endParaRPr sz="1700"/>
          </a:p>
        </p:txBody>
      </p:sp>
      <p:sp>
        <p:nvSpPr>
          <p:cNvPr id="103" name="Google Shape;103;p13"/>
          <p:cNvSpPr txBox="1"/>
          <p:nvPr>
            <p:ph idx="2" type="body"/>
          </p:nvPr>
        </p:nvSpPr>
        <p:spPr>
          <a:xfrm>
            <a:off x="1007700" y="4028400"/>
            <a:ext cx="4824300" cy="7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More info on how to use this template at </a:t>
            </a:r>
            <a:r>
              <a:rPr b="1" lang="en" sz="1000" u="sng">
                <a:solidFill>
                  <a:schemeClr val="dk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slidescarnival.com/help-use-presentation-template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This template is free to use under </a:t>
            </a:r>
            <a:r>
              <a:rPr lang="en" sz="1000" u="sng">
                <a:solidFill>
                  <a:schemeClr val="dk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000">
                <a:solidFill>
                  <a:schemeClr val="dk2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13"/>
          <p:cNvPicPr preferRelativeResize="0"/>
          <p:nvPr/>
        </p:nvPicPr>
        <p:blipFill rotWithShape="1">
          <a:blip r:embed="rId6">
            <a:alphaModFix/>
          </a:blip>
          <a:srcRect b="0" l="15658" r="15665" t="0"/>
          <a:stretch/>
        </p:blipFill>
        <p:spPr>
          <a:xfrm>
            <a:off x="6436200" y="304800"/>
            <a:ext cx="2402999" cy="42290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"/>
          <p:cNvSpPr txBox="1"/>
          <p:nvPr>
            <p:ph idx="4294967295" type="body"/>
          </p:nvPr>
        </p:nvSpPr>
        <p:spPr>
          <a:xfrm>
            <a:off x="855300" y="373575"/>
            <a:ext cx="25905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rPr>
              <a:t>Mobile</a:t>
            </a:r>
            <a:r>
              <a:rPr lang="en" sz="24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rPr>
              <a:t> project</a:t>
            </a:r>
            <a:endParaRPr sz="2400">
              <a:solidFill>
                <a:schemeClr val="accen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96" name="Google Shape;296;p31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7" name="Google Shape;297;p31"/>
          <p:cNvGrpSpPr/>
          <p:nvPr/>
        </p:nvGrpSpPr>
        <p:grpSpPr>
          <a:xfrm>
            <a:off x="5271751" y="663664"/>
            <a:ext cx="1839702" cy="3815906"/>
            <a:chOff x="2547150" y="238125"/>
            <a:chExt cx="2525675" cy="5238750"/>
          </a:xfrm>
        </p:grpSpPr>
        <p:sp>
          <p:nvSpPr>
            <p:cNvPr id="298" name="Google Shape;298;p31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2" name="Google Shape;302;p31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5312061" y="995708"/>
            <a:ext cx="1758188" cy="315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8" name="Google Shape;308;p32"/>
          <p:cNvGrpSpPr/>
          <p:nvPr/>
        </p:nvGrpSpPr>
        <p:grpSpPr>
          <a:xfrm>
            <a:off x="4874989" y="578510"/>
            <a:ext cx="2590423" cy="3997166"/>
            <a:chOff x="2112475" y="238125"/>
            <a:chExt cx="3395050" cy="5238750"/>
          </a:xfrm>
        </p:grpSpPr>
        <p:sp>
          <p:nvSpPr>
            <p:cNvPr id="309" name="Google Shape;309;p32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3" name="Google Shape;3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020" y="932320"/>
            <a:ext cx="2459280" cy="327906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2"/>
          <p:cNvSpPr txBox="1"/>
          <p:nvPr>
            <p:ph idx="4294967295" type="body"/>
          </p:nvPr>
        </p:nvSpPr>
        <p:spPr>
          <a:xfrm>
            <a:off x="855300" y="373575"/>
            <a:ext cx="25905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rPr>
              <a:t>Tablet</a:t>
            </a:r>
            <a:r>
              <a:rPr lang="en" sz="24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rPr>
              <a:t> project</a:t>
            </a:r>
            <a:endParaRPr sz="2400">
              <a:solidFill>
                <a:schemeClr val="accen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0" name="Google Shape;320;p33"/>
          <p:cNvGrpSpPr/>
          <p:nvPr/>
        </p:nvGrpSpPr>
        <p:grpSpPr>
          <a:xfrm>
            <a:off x="3709774" y="1241129"/>
            <a:ext cx="4542205" cy="2661224"/>
            <a:chOff x="1177450" y="241631"/>
            <a:chExt cx="6173152" cy="3616776"/>
          </a:xfrm>
        </p:grpSpPr>
        <p:sp>
          <p:nvSpPr>
            <p:cNvPr id="321" name="Google Shape;321;p33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5" name="Google Shape;325;p33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4216950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3"/>
          <p:cNvSpPr txBox="1"/>
          <p:nvPr>
            <p:ph idx="4294967295" type="body"/>
          </p:nvPr>
        </p:nvSpPr>
        <p:spPr>
          <a:xfrm>
            <a:off x="855300" y="373575"/>
            <a:ext cx="25905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rPr>
              <a:t>Desktop</a:t>
            </a:r>
            <a:r>
              <a:rPr lang="en" sz="24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rPr>
              <a:t> project</a:t>
            </a:r>
            <a:endParaRPr sz="2400">
              <a:solidFill>
                <a:schemeClr val="accen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/>
          <p:nvPr>
            <p:ph idx="4294967295" type="ctrTitle"/>
          </p:nvPr>
        </p:nvSpPr>
        <p:spPr>
          <a:xfrm>
            <a:off x="702900" y="1531725"/>
            <a:ext cx="3694800" cy="95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</a:rPr>
              <a:t>Thanks</a:t>
            </a:r>
            <a:r>
              <a:rPr lang="en" sz="7200">
                <a:solidFill>
                  <a:schemeClr val="accent1"/>
                </a:solidFill>
              </a:rPr>
              <a:t>!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332" name="Google Shape;332;p34"/>
          <p:cNvSpPr txBox="1"/>
          <p:nvPr>
            <p:ph idx="4294967295" type="subTitle"/>
          </p:nvPr>
        </p:nvSpPr>
        <p:spPr>
          <a:xfrm>
            <a:off x="702900" y="2523369"/>
            <a:ext cx="3694800" cy="1088400"/>
          </a:xfrm>
          <a:prstGeom prst="rect">
            <a:avLst/>
          </a:prstGeom>
          <a:effectLst>
            <a:outerShdw blurRad="42863" rotWithShape="0" algn="bl" dir="5400000" dist="9525">
              <a:schemeClr val="dk1">
                <a:alpha val="50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Any questions?</a:t>
            </a:r>
            <a:endParaRPr b="1"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You can find me at:</a:t>
            </a:r>
            <a:endParaRPr b="1"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Sans"/>
              <a:buChar char="▪"/>
            </a:pPr>
            <a:r>
              <a:rPr b="1" lang="en"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@username</a:t>
            </a:r>
            <a:endParaRPr b="1"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Sans"/>
              <a:buChar char="▪"/>
            </a:pPr>
            <a:r>
              <a:rPr b="1" lang="en"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user@mail.me</a:t>
            </a:r>
            <a:endParaRPr b="1"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33" name="Google Shape;333;p34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39" name="Google Shape;339;p35"/>
          <p:cNvSpPr txBox="1"/>
          <p:nvPr>
            <p:ph idx="1" type="body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340" name="Google Shape;340;p35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1" name="Google Shape;341;p35"/>
          <p:cNvPicPr preferRelativeResize="0"/>
          <p:nvPr/>
        </p:nvPicPr>
        <p:blipFill rotWithShape="1">
          <a:blip r:embed="rId5">
            <a:alphaModFix/>
          </a:blip>
          <a:srcRect b="0" l="14770" r="0" t="0"/>
          <a:stretch/>
        </p:blipFill>
        <p:spPr>
          <a:xfrm>
            <a:off x="6436200" y="304800"/>
            <a:ext cx="2402999" cy="42290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6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47" name="Google Shape;347;p36"/>
          <p:cNvSpPr txBox="1"/>
          <p:nvPr>
            <p:ph idx="1" type="body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This presentation uses the following typographies: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Titles: Lexend Deca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Body copy: Nunito Sans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Download for free at:</a:t>
            </a:r>
            <a:br>
              <a:rPr lang="en" sz="1600"/>
            </a:br>
            <a:r>
              <a:rPr lang="en" sz="1600" u="sng">
                <a:solidFill>
                  <a:schemeClr val="hlink"/>
                </a:solidFill>
                <a:hlinkClick r:id="rId3"/>
              </a:rPr>
              <a:t>https://www.lexend.com/</a:t>
            </a:r>
            <a:br>
              <a:rPr lang="en"/>
            </a:br>
            <a:r>
              <a:rPr lang="en" sz="1600" u="sng">
                <a:solidFill>
                  <a:schemeClr val="hlink"/>
                </a:solidFill>
                <a:hlinkClick r:id="rId4"/>
              </a:rPr>
              <a:t>https://www.fontsquirrel.com/fonts/nunito-sans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48" name="Google Shape;348;p36"/>
          <p:cNvSpPr txBox="1"/>
          <p:nvPr/>
        </p:nvSpPr>
        <p:spPr>
          <a:xfrm>
            <a:off x="855300" y="4104575"/>
            <a:ext cx="51291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49" name="Google Shape;349;p36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0" name="Google Shape;350;p36"/>
          <p:cNvPicPr preferRelativeResize="0"/>
          <p:nvPr/>
        </p:nvPicPr>
        <p:blipFill rotWithShape="1">
          <a:blip r:embed="rId5">
            <a:alphaModFix/>
          </a:blip>
          <a:srcRect b="0" l="7380" r="7389" t="0"/>
          <a:stretch/>
        </p:blipFill>
        <p:spPr>
          <a:xfrm>
            <a:off x="6436200" y="304800"/>
            <a:ext cx="2402999" cy="42290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"/>
          <p:cNvSpPr txBox="1"/>
          <p:nvPr>
            <p:ph type="ctrTitle"/>
          </p:nvPr>
        </p:nvSpPr>
        <p:spPr>
          <a:xfrm>
            <a:off x="1612525" y="1113501"/>
            <a:ext cx="2788800" cy="96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356" name="Google Shape;356;p37"/>
          <p:cNvSpPr txBox="1"/>
          <p:nvPr>
            <p:ph idx="1" type="subTitle"/>
          </p:nvPr>
        </p:nvSpPr>
        <p:spPr>
          <a:xfrm>
            <a:off x="1612525" y="2141608"/>
            <a:ext cx="27888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357" name="Google Shape;357;p37"/>
          <p:cNvSpPr txBox="1"/>
          <p:nvPr/>
        </p:nvSpPr>
        <p:spPr>
          <a:xfrm>
            <a:off x="309375" y="309375"/>
            <a:ext cx="10428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2</a:t>
            </a:r>
            <a:endParaRPr sz="60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63" name="Google Shape;363;p38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38"/>
          <p:cNvSpPr/>
          <p:nvPr/>
        </p:nvSpPr>
        <p:spPr>
          <a:xfrm>
            <a:off x="7735208" y="26797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DEC</a:t>
            </a:r>
            <a:endParaRPr sz="10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65" name="Google Shape;365;p38"/>
          <p:cNvSpPr/>
          <p:nvPr/>
        </p:nvSpPr>
        <p:spPr>
          <a:xfrm>
            <a:off x="7075124" y="26797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NOV</a:t>
            </a:r>
            <a:endParaRPr sz="10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66" name="Google Shape;366;p38"/>
          <p:cNvSpPr/>
          <p:nvPr/>
        </p:nvSpPr>
        <p:spPr>
          <a:xfrm>
            <a:off x="6415040" y="26797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OCT</a:t>
            </a:r>
            <a:endParaRPr sz="10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67" name="Google Shape;367;p38"/>
          <p:cNvSpPr/>
          <p:nvPr/>
        </p:nvSpPr>
        <p:spPr>
          <a:xfrm>
            <a:off x="5754956" y="26797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SEP</a:t>
            </a:r>
            <a:endParaRPr sz="10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68" name="Google Shape;368;p38"/>
          <p:cNvSpPr/>
          <p:nvPr/>
        </p:nvSpPr>
        <p:spPr>
          <a:xfrm>
            <a:off x="5094872" y="26797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AUG</a:t>
            </a:r>
            <a:endParaRPr sz="10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69" name="Google Shape;369;p38"/>
          <p:cNvSpPr/>
          <p:nvPr/>
        </p:nvSpPr>
        <p:spPr>
          <a:xfrm>
            <a:off x="4434788" y="26797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JUL</a:t>
            </a:r>
            <a:endParaRPr sz="10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70" name="Google Shape;370;p38"/>
          <p:cNvSpPr/>
          <p:nvPr/>
        </p:nvSpPr>
        <p:spPr>
          <a:xfrm>
            <a:off x="3774704" y="26797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JUN</a:t>
            </a:r>
            <a:endParaRPr sz="10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71" name="Google Shape;371;p38"/>
          <p:cNvSpPr/>
          <p:nvPr/>
        </p:nvSpPr>
        <p:spPr>
          <a:xfrm>
            <a:off x="3114619" y="26797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MAY</a:t>
            </a:r>
            <a:endParaRPr sz="10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72" name="Google Shape;372;p38"/>
          <p:cNvSpPr/>
          <p:nvPr/>
        </p:nvSpPr>
        <p:spPr>
          <a:xfrm>
            <a:off x="2454535" y="26797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APR</a:t>
            </a:r>
            <a:endParaRPr sz="10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73" name="Google Shape;373;p38"/>
          <p:cNvSpPr/>
          <p:nvPr/>
        </p:nvSpPr>
        <p:spPr>
          <a:xfrm>
            <a:off x="1794451" y="26797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MAR</a:t>
            </a:r>
            <a:endParaRPr sz="10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74" name="Google Shape;374;p38"/>
          <p:cNvSpPr/>
          <p:nvPr/>
        </p:nvSpPr>
        <p:spPr>
          <a:xfrm>
            <a:off x="1134367" y="26797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FEB</a:t>
            </a:r>
            <a:endParaRPr sz="10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75" name="Google Shape;375;p38"/>
          <p:cNvSpPr/>
          <p:nvPr/>
        </p:nvSpPr>
        <p:spPr>
          <a:xfrm>
            <a:off x="474283" y="26797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JAN</a:t>
            </a:r>
            <a:endParaRPr sz="10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76" name="Google Shape;376;p38"/>
          <p:cNvSpPr/>
          <p:nvPr/>
        </p:nvSpPr>
        <p:spPr>
          <a:xfrm>
            <a:off x="0" y="2679750"/>
            <a:ext cx="6372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377" name="Google Shape;377;p38"/>
          <p:cNvCxnSpPr/>
          <p:nvPr/>
        </p:nvCxnSpPr>
        <p:spPr>
          <a:xfrm rot="10800000">
            <a:off x="768923" y="2205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78" name="Google Shape;378;p38"/>
          <p:cNvSpPr txBox="1"/>
          <p:nvPr/>
        </p:nvSpPr>
        <p:spPr>
          <a:xfrm>
            <a:off x="727900" y="1651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79" name="Google Shape;379;p38"/>
          <p:cNvCxnSpPr/>
          <p:nvPr/>
        </p:nvCxnSpPr>
        <p:spPr>
          <a:xfrm rot="10800000">
            <a:off x="2090158" y="2205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0" name="Google Shape;380;p38"/>
          <p:cNvSpPr txBox="1"/>
          <p:nvPr/>
        </p:nvSpPr>
        <p:spPr>
          <a:xfrm>
            <a:off x="2050642" y="1651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Red is the colour of danger and courage</a:t>
            </a:r>
            <a:endParaRPr sz="9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81" name="Google Shape;381;p38"/>
          <p:cNvCxnSpPr/>
          <p:nvPr/>
        </p:nvCxnSpPr>
        <p:spPr>
          <a:xfrm rot="10800000">
            <a:off x="3411393" y="2205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2" name="Google Shape;382;p38"/>
          <p:cNvSpPr txBox="1"/>
          <p:nvPr/>
        </p:nvSpPr>
        <p:spPr>
          <a:xfrm>
            <a:off x="3373384" y="1651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83" name="Google Shape;383;p38"/>
          <p:cNvCxnSpPr/>
          <p:nvPr/>
        </p:nvCxnSpPr>
        <p:spPr>
          <a:xfrm rot="10800000">
            <a:off x="4732628" y="2205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4" name="Google Shape;384;p38"/>
          <p:cNvSpPr txBox="1"/>
          <p:nvPr/>
        </p:nvSpPr>
        <p:spPr>
          <a:xfrm>
            <a:off x="4696126" y="1651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85" name="Google Shape;385;p38"/>
          <p:cNvCxnSpPr/>
          <p:nvPr/>
        </p:nvCxnSpPr>
        <p:spPr>
          <a:xfrm rot="10800000">
            <a:off x="6053863" y="2205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6" name="Google Shape;386;p38"/>
          <p:cNvSpPr txBox="1"/>
          <p:nvPr/>
        </p:nvSpPr>
        <p:spPr>
          <a:xfrm>
            <a:off x="6018868" y="1651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87" name="Google Shape;387;p38"/>
          <p:cNvCxnSpPr/>
          <p:nvPr/>
        </p:nvCxnSpPr>
        <p:spPr>
          <a:xfrm rot="10800000">
            <a:off x="7375098" y="2205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8" name="Google Shape;388;p38"/>
          <p:cNvSpPr txBox="1"/>
          <p:nvPr/>
        </p:nvSpPr>
        <p:spPr>
          <a:xfrm>
            <a:off x="7341610" y="1651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89" name="Google Shape;389;p38"/>
          <p:cNvCxnSpPr/>
          <p:nvPr/>
        </p:nvCxnSpPr>
        <p:spPr>
          <a:xfrm rot="10800000">
            <a:off x="1439687" y="3048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0" name="Google Shape;390;p38"/>
          <p:cNvSpPr txBox="1"/>
          <p:nvPr/>
        </p:nvSpPr>
        <p:spPr>
          <a:xfrm>
            <a:off x="1369548" y="3571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91" name="Google Shape;391;p38"/>
          <p:cNvCxnSpPr/>
          <p:nvPr/>
        </p:nvCxnSpPr>
        <p:spPr>
          <a:xfrm rot="10800000">
            <a:off x="2760922" y="3048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2" name="Google Shape;392;p38"/>
          <p:cNvSpPr txBox="1"/>
          <p:nvPr/>
        </p:nvSpPr>
        <p:spPr>
          <a:xfrm>
            <a:off x="2699944" y="3571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93" name="Google Shape;393;p38"/>
          <p:cNvCxnSpPr/>
          <p:nvPr/>
        </p:nvCxnSpPr>
        <p:spPr>
          <a:xfrm rot="10800000">
            <a:off x="4082157" y="3048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4" name="Google Shape;394;p38"/>
          <p:cNvSpPr txBox="1"/>
          <p:nvPr/>
        </p:nvSpPr>
        <p:spPr>
          <a:xfrm>
            <a:off x="4030339" y="3571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95" name="Google Shape;395;p38"/>
          <p:cNvCxnSpPr/>
          <p:nvPr/>
        </p:nvCxnSpPr>
        <p:spPr>
          <a:xfrm rot="10800000">
            <a:off x="5403392" y="3048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6" name="Google Shape;396;p38"/>
          <p:cNvSpPr txBox="1"/>
          <p:nvPr/>
        </p:nvSpPr>
        <p:spPr>
          <a:xfrm>
            <a:off x="5360735" y="3571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Red is the colour of danger and courage</a:t>
            </a:r>
            <a:endParaRPr sz="9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97" name="Google Shape;397;p38"/>
          <p:cNvCxnSpPr/>
          <p:nvPr/>
        </p:nvCxnSpPr>
        <p:spPr>
          <a:xfrm rot="10800000">
            <a:off x="6724627" y="3048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8" name="Google Shape;398;p38"/>
          <p:cNvSpPr txBox="1"/>
          <p:nvPr/>
        </p:nvSpPr>
        <p:spPr>
          <a:xfrm>
            <a:off x="6691131" y="3571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99" name="Google Shape;399;p38"/>
          <p:cNvCxnSpPr/>
          <p:nvPr/>
        </p:nvCxnSpPr>
        <p:spPr>
          <a:xfrm rot="10800000">
            <a:off x="8045862" y="3048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00" name="Google Shape;400;p38"/>
          <p:cNvSpPr txBox="1"/>
          <p:nvPr/>
        </p:nvSpPr>
        <p:spPr>
          <a:xfrm>
            <a:off x="8008073" y="35719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9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06" name="Google Shape;406;p39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39"/>
          <p:cNvSpPr/>
          <p:nvPr/>
        </p:nvSpPr>
        <p:spPr>
          <a:xfrm>
            <a:off x="0" y="24472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9"/>
          <p:cNvSpPr/>
          <p:nvPr/>
        </p:nvSpPr>
        <p:spPr>
          <a:xfrm>
            <a:off x="0" y="24472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9" name="Google Shape;409;p39"/>
          <p:cNvGrpSpPr/>
          <p:nvPr/>
        </p:nvGrpSpPr>
        <p:grpSpPr>
          <a:xfrm>
            <a:off x="1786339" y="1779601"/>
            <a:ext cx="473400" cy="473400"/>
            <a:chOff x="1786339" y="1703401"/>
            <a:chExt cx="473400" cy="473400"/>
          </a:xfrm>
        </p:grpSpPr>
        <p:sp>
          <p:nvSpPr>
            <p:cNvPr id="410" name="Google Shape;410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1</a:t>
              </a:r>
              <a:endParaRPr sz="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412" name="Google Shape;412;p39"/>
          <p:cNvGrpSpPr/>
          <p:nvPr/>
        </p:nvGrpSpPr>
        <p:grpSpPr>
          <a:xfrm>
            <a:off x="3814414" y="1779601"/>
            <a:ext cx="473400" cy="473400"/>
            <a:chOff x="3814414" y="1703401"/>
            <a:chExt cx="473400" cy="473400"/>
          </a:xfrm>
        </p:grpSpPr>
        <p:sp>
          <p:nvSpPr>
            <p:cNvPr id="413" name="Google Shape;413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3</a:t>
              </a:r>
              <a:endParaRPr sz="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415" name="Google Shape;415;p39"/>
          <p:cNvGrpSpPr/>
          <p:nvPr/>
        </p:nvGrpSpPr>
        <p:grpSpPr>
          <a:xfrm>
            <a:off x="5842489" y="1779601"/>
            <a:ext cx="473400" cy="473400"/>
            <a:chOff x="5842489" y="1703401"/>
            <a:chExt cx="473400" cy="473400"/>
          </a:xfrm>
        </p:grpSpPr>
        <p:sp>
          <p:nvSpPr>
            <p:cNvPr id="416" name="Google Shape;416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5</a:t>
              </a:r>
              <a:endParaRPr sz="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418" name="Google Shape;418;p39"/>
          <p:cNvGrpSpPr/>
          <p:nvPr/>
        </p:nvGrpSpPr>
        <p:grpSpPr>
          <a:xfrm>
            <a:off x="6880814" y="3652500"/>
            <a:ext cx="473400" cy="473400"/>
            <a:chOff x="6880814" y="3576300"/>
            <a:chExt cx="473400" cy="473400"/>
          </a:xfrm>
        </p:grpSpPr>
        <p:sp>
          <p:nvSpPr>
            <p:cNvPr id="419" name="Google Shape;419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420" name="Google Shape;420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6</a:t>
              </a:r>
              <a:endParaRPr sz="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421" name="Google Shape;421;p39"/>
          <p:cNvGrpSpPr/>
          <p:nvPr/>
        </p:nvGrpSpPr>
        <p:grpSpPr>
          <a:xfrm>
            <a:off x="4852739" y="3652500"/>
            <a:ext cx="473400" cy="473400"/>
            <a:chOff x="4852739" y="3576300"/>
            <a:chExt cx="473400" cy="473400"/>
          </a:xfrm>
        </p:grpSpPr>
        <p:sp>
          <p:nvSpPr>
            <p:cNvPr id="422" name="Google Shape;422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423" name="Google Shape;423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4</a:t>
              </a:r>
              <a:endParaRPr sz="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424" name="Google Shape;424;p39"/>
          <p:cNvGrpSpPr/>
          <p:nvPr/>
        </p:nvGrpSpPr>
        <p:grpSpPr>
          <a:xfrm>
            <a:off x="2824664" y="3652500"/>
            <a:ext cx="473400" cy="473400"/>
            <a:chOff x="2824664" y="3576300"/>
            <a:chExt cx="473400" cy="473400"/>
          </a:xfrm>
        </p:grpSpPr>
        <p:sp>
          <p:nvSpPr>
            <p:cNvPr id="425" name="Google Shape;425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426" name="Google Shape;426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2</a:t>
              </a:r>
              <a:endParaRPr sz="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sp>
        <p:nvSpPr>
          <p:cNvPr id="427" name="Google Shape;427;p39"/>
          <p:cNvSpPr txBox="1"/>
          <p:nvPr/>
        </p:nvSpPr>
        <p:spPr>
          <a:xfrm>
            <a:off x="1379850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28" name="Google Shape;428;p39"/>
          <p:cNvSpPr txBox="1"/>
          <p:nvPr/>
        </p:nvSpPr>
        <p:spPr>
          <a:xfrm>
            <a:off x="3377205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Red is the colour of danger and courage</a:t>
            </a:r>
            <a:endParaRPr sz="9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29" name="Google Shape;429;p39"/>
          <p:cNvSpPr txBox="1"/>
          <p:nvPr/>
        </p:nvSpPr>
        <p:spPr>
          <a:xfrm>
            <a:off x="5436010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30" name="Google Shape;430;p39"/>
          <p:cNvSpPr txBox="1"/>
          <p:nvPr/>
        </p:nvSpPr>
        <p:spPr>
          <a:xfrm>
            <a:off x="241817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31" name="Google Shape;431;p39"/>
          <p:cNvSpPr txBox="1"/>
          <p:nvPr/>
        </p:nvSpPr>
        <p:spPr>
          <a:xfrm>
            <a:off x="444625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32" name="Google Shape;432;p39"/>
          <p:cNvSpPr txBox="1"/>
          <p:nvPr/>
        </p:nvSpPr>
        <p:spPr>
          <a:xfrm>
            <a:off x="647433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0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38" name="Google Shape;438;p40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39" name="Google Shape;439;p40"/>
          <p:cNvGraphicFramePr/>
          <p:nvPr/>
        </p:nvGraphicFramePr>
        <p:xfrm>
          <a:off x="300750" y="13519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{00E4934D-C5E7-4EA8-B84E-AA4D93522FE5}</a:tableStyleId>
              </a:tblPr>
              <a:tblGrid>
                <a:gridCol w="1048150"/>
                <a:gridCol w="407225"/>
                <a:gridCol w="407225"/>
                <a:gridCol w="407225"/>
                <a:gridCol w="407225"/>
                <a:gridCol w="407225"/>
                <a:gridCol w="407225"/>
                <a:gridCol w="407225"/>
                <a:gridCol w="407225"/>
                <a:gridCol w="407225"/>
                <a:gridCol w="407225"/>
                <a:gridCol w="407225"/>
                <a:gridCol w="407225"/>
                <a:gridCol w="407225"/>
                <a:gridCol w="407225"/>
              </a:tblGrid>
              <a:tr h="31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Week 1</a:t>
                      </a:r>
                      <a:endParaRPr b="1"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Week 2</a:t>
                      </a:r>
                      <a:endParaRPr b="1"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1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4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5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6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7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8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9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10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11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12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13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14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8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Task 1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Task 2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8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Task 3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Task 4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8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Task 5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Task 6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8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Task 7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8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Task 8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idx="4294967295" type="ctrTitle"/>
          </p:nvPr>
        </p:nvSpPr>
        <p:spPr>
          <a:xfrm>
            <a:off x="702900" y="1531735"/>
            <a:ext cx="3312600" cy="95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</a:rPr>
              <a:t>Hello!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11" name="Google Shape;111;p14"/>
          <p:cNvSpPr txBox="1"/>
          <p:nvPr>
            <p:ph idx="4294967295" type="subTitle"/>
          </p:nvPr>
        </p:nvSpPr>
        <p:spPr>
          <a:xfrm>
            <a:off x="702900" y="2523374"/>
            <a:ext cx="3312600" cy="1088400"/>
          </a:xfrm>
          <a:prstGeom prst="rect">
            <a:avLst/>
          </a:prstGeom>
          <a:effectLst>
            <a:outerShdw blurRad="42863" rotWithShape="0" algn="bl" dir="5400000" dist="9525">
              <a:schemeClr val="dk1">
                <a:alpha val="50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I am Jayden Smith</a:t>
            </a:r>
            <a:endParaRPr b="1"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I am here because I love to give presentations. </a:t>
            </a:r>
            <a:endParaRPr b="1"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You can find me at @username</a:t>
            </a:r>
            <a:endParaRPr b="1"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2" name="Google Shape;112;p14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45" name="Google Shape;445;p41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6" name="Google Shape;446;p41"/>
          <p:cNvSpPr/>
          <p:nvPr/>
        </p:nvSpPr>
        <p:spPr>
          <a:xfrm>
            <a:off x="702900" y="1514777"/>
            <a:ext cx="3798600" cy="143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STRENGTHS</a:t>
            </a:r>
            <a:endParaRPr b="1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47" name="Google Shape;447;p41"/>
          <p:cNvSpPr/>
          <p:nvPr/>
        </p:nvSpPr>
        <p:spPr>
          <a:xfrm>
            <a:off x="4582440" y="1514777"/>
            <a:ext cx="3798600" cy="143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WEAKNESSES</a:t>
            </a:r>
            <a:endParaRPr b="1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48" name="Google Shape;448;p41"/>
          <p:cNvSpPr/>
          <p:nvPr/>
        </p:nvSpPr>
        <p:spPr>
          <a:xfrm>
            <a:off x="702900" y="3026642"/>
            <a:ext cx="3798600" cy="143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Black is the color of ebony and of outer space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OPPORTUNITIES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49" name="Google Shape;449;p41"/>
          <p:cNvSpPr/>
          <p:nvPr/>
        </p:nvSpPr>
        <p:spPr>
          <a:xfrm>
            <a:off x="4582440" y="3026642"/>
            <a:ext cx="3798600" cy="143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White is the color of milk and fresh snow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THREATS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50" name="Google Shape;450;p41"/>
          <p:cNvSpPr/>
          <p:nvPr/>
        </p:nvSpPr>
        <p:spPr>
          <a:xfrm>
            <a:off x="3411087" y="1853422"/>
            <a:ext cx="2182800" cy="21828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1"/>
          <p:cNvSpPr/>
          <p:nvPr/>
        </p:nvSpPr>
        <p:spPr>
          <a:xfrm rot="5400000">
            <a:off x="3492274" y="1853422"/>
            <a:ext cx="2182800" cy="21828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1"/>
          <p:cNvSpPr/>
          <p:nvPr/>
        </p:nvSpPr>
        <p:spPr>
          <a:xfrm rot="10800000">
            <a:off x="3492274" y="1935850"/>
            <a:ext cx="2182800" cy="21828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1"/>
          <p:cNvSpPr/>
          <p:nvPr/>
        </p:nvSpPr>
        <p:spPr>
          <a:xfrm rot="-5400000">
            <a:off x="3411087" y="1935850"/>
            <a:ext cx="2182800" cy="21828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1"/>
          <p:cNvSpPr/>
          <p:nvPr/>
        </p:nvSpPr>
        <p:spPr>
          <a:xfrm>
            <a:off x="3913625" y="2308744"/>
            <a:ext cx="315686" cy="4250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S</a:t>
            </a:r>
          </a:p>
        </p:txBody>
      </p:sp>
      <p:sp>
        <p:nvSpPr>
          <p:cNvPr id="455" name="Google Shape;455;p41"/>
          <p:cNvSpPr/>
          <p:nvPr/>
        </p:nvSpPr>
        <p:spPr>
          <a:xfrm>
            <a:off x="4754607" y="2315715"/>
            <a:ext cx="560539" cy="41384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W</a:t>
            </a:r>
          </a:p>
        </p:txBody>
      </p:sp>
      <p:sp>
        <p:nvSpPr>
          <p:cNvPr id="456" name="Google Shape;456;p41"/>
          <p:cNvSpPr/>
          <p:nvPr/>
        </p:nvSpPr>
        <p:spPr>
          <a:xfrm>
            <a:off x="3882391" y="3231688"/>
            <a:ext cx="406042" cy="4250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O</a:t>
            </a:r>
          </a:p>
        </p:txBody>
      </p:sp>
      <p:sp>
        <p:nvSpPr>
          <p:cNvPr id="457" name="Google Shape;457;p41"/>
          <p:cNvSpPr/>
          <p:nvPr/>
        </p:nvSpPr>
        <p:spPr>
          <a:xfrm>
            <a:off x="4857791" y="3238659"/>
            <a:ext cx="305647" cy="41384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/>
          <p:nvPr>
            <p:ph idx="4294967295" type="title"/>
          </p:nvPr>
        </p:nvSpPr>
        <p:spPr>
          <a:xfrm>
            <a:off x="310725" y="0"/>
            <a:ext cx="8522400" cy="304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63" name="Google Shape;463;p42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4" name="Google Shape;464;p42"/>
          <p:cNvSpPr txBox="1"/>
          <p:nvPr/>
        </p:nvSpPr>
        <p:spPr>
          <a:xfrm>
            <a:off x="2015280" y="304500"/>
            <a:ext cx="1704300" cy="162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Key Activities</a:t>
            </a:r>
            <a:endParaRPr b="1" sz="9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Insert your content</a:t>
            </a:r>
            <a:endParaRPr b="1" sz="8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65" name="Google Shape;465;p42"/>
          <p:cNvSpPr txBox="1"/>
          <p:nvPr/>
        </p:nvSpPr>
        <p:spPr>
          <a:xfrm>
            <a:off x="2015280" y="1934039"/>
            <a:ext cx="1704300" cy="162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Key Resources</a:t>
            </a:r>
            <a:endParaRPr b="1" sz="9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Insert your content</a:t>
            </a:r>
            <a:endParaRPr b="1" sz="9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66" name="Google Shape;466;p42"/>
          <p:cNvSpPr txBox="1"/>
          <p:nvPr/>
        </p:nvSpPr>
        <p:spPr>
          <a:xfrm>
            <a:off x="3719760" y="304500"/>
            <a:ext cx="1704300" cy="325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Value Propositions</a:t>
            </a:r>
            <a:endParaRPr b="1" sz="9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Insert your content</a:t>
            </a:r>
            <a:endParaRPr b="1" sz="9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67" name="Google Shape;467;p42"/>
          <p:cNvSpPr txBox="1"/>
          <p:nvPr/>
        </p:nvSpPr>
        <p:spPr>
          <a:xfrm>
            <a:off x="5424240" y="304500"/>
            <a:ext cx="1704300" cy="162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Customer Relationships</a:t>
            </a:r>
            <a:endParaRPr b="1" sz="9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Insert your content</a:t>
            </a:r>
            <a:endParaRPr b="1" sz="9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68" name="Google Shape;468;p42"/>
          <p:cNvSpPr txBox="1"/>
          <p:nvPr/>
        </p:nvSpPr>
        <p:spPr>
          <a:xfrm>
            <a:off x="5424240" y="1934039"/>
            <a:ext cx="1704300" cy="162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Channels</a:t>
            </a:r>
            <a:endParaRPr b="1" sz="9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Insert your content</a:t>
            </a:r>
            <a:endParaRPr b="1" sz="9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69" name="Google Shape;469;p42"/>
          <p:cNvSpPr txBox="1"/>
          <p:nvPr/>
        </p:nvSpPr>
        <p:spPr>
          <a:xfrm>
            <a:off x="7128720" y="304500"/>
            <a:ext cx="1704300" cy="325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Customer Segments</a:t>
            </a:r>
            <a:endParaRPr b="1" sz="9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Insert your content</a:t>
            </a:r>
            <a:endParaRPr b="1" sz="9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70" name="Google Shape;470;p42"/>
          <p:cNvSpPr txBox="1"/>
          <p:nvPr/>
        </p:nvSpPr>
        <p:spPr>
          <a:xfrm>
            <a:off x="310800" y="304500"/>
            <a:ext cx="1704300" cy="325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Key Partners</a:t>
            </a:r>
            <a:endParaRPr b="1" sz="9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Insert your content</a:t>
            </a:r>
            <a:endParaRPr b="1" sz="8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71" name="Google Shape;471;p42"/>
          <p:cNvSpPr txBox="1"/>
          <p:nvPr/>
        </p:nvSpPr>
        <p:spPr>
          <a:xfrm>
            <a:off x="310800" y="3563578"/>
            <a:ext cx="4261200" cy="126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Cost Structure</a:t>
            </a:r>
            <a:endParaRPr b="1" sz="9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Insert your content</a:t>
            </a:r>
            <a:endParaRPr b="1" sz="9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72" name="Google Shape;472;p42"/>
          <p:cNvSpPr txBox="1"/>
          <p:nvPr/>
        </p:nvSpPr>
        <p:spPr>
          <a:xfrm>
            <a:off x="4572000" y="3563578"/>
            <a:ext cx="4261200" cy="126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Revenue Streams</a:t>
            </a:r>
            <a:endParaRPr b="1" sz="9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Insert your content</a:t>
            </a:r>
            <a:endParaRPr b="1" sz="9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73" name="Google Shape;473;p42"/>
          <p:cNvSpPr/>
          <p:nvPr/>
        </p:nvSpPr>
        <p:spPr>
          <a:xfrm>
            <a:off x="4279907" y="3656370"/>
            <a:ext cx="215901" cy="214638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4" name="Google Shape;474;p42"/>
          <p:cNvSpPr/>
          <p:nvPr/>
        </p:nvSpPr>
        <p:spPr>
          <a:xfrm>
            <a:off x="6866281" y="390903"/>
            <a:ext cx="215257" cy="193236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5" name="Google Shape;475;p42"/>
          <p:cNvSpPr/>
          <p:nvPr/>
        </p:nvSpPr>
        <p:spPr>
          <a:xfrm>
            <a:off x="1702716" y="390815"/>
            <a:ext cx="207088" cy="207075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6" name="Google Shape;476;p42"/>
          <p:cNvSpPr/>
          <p:nvPr/>
        </p:nvSpPr>
        <p:spPr>
          <a:xfrm>
            <a:off x="8576879" y="390901"/>
            <a:ext cx="197012" cy="20770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77" name="Google Shape;477;p42"/>
          <p:cNvGrpSpPr/>
          <p:nvPr/>
        </p:nvGrpSpPr>
        <p:grpSpPr>
          <a:xfrm>
            <a:off x="8523930" y="3656197"/>
            <a:ext cx="233502" cy="171203"/>
            <a:chOff x="4536629" y="3555904"/>
            <a:chExt cx="453050" cy="332175"/>
          </a:xfrm>
        </p:grpSpPr>
        <p:sp>
          <p:nvSpPr>
            <p:cNvPr id="478" name="Google Shape;478;p42"/>
            <p:cNvSpPr/>
            <p:nvPr/>
          </p:nvSpPr>
          <p:spPr>
            <a:xfrm>
              <a:off x="4536629" y="3555904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9" name="Google Shape;479;p42"/>
            <p:cNvSpPr/>
            <p:nvPr/>
          </p:nvSpPr>
          <p:spPr>
            <a:xfrm>
              <a:off x="4568379" y="3582154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80" name="Google Shape;480;p42"/>
          <p:cNvSpPr/>
          <p:nvPr/>
        </p:nvSpPr>
        <p:spPr>
          <a:xfrm>
            <a:off x="3424268" y="390832"/>
            <a:ext cx="209587" cy="20960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81" name="Google Shape;481;p42"/>
          <p:cNvGrpSpPr/>
          <p:nvPr/>
        </p:nvGrpSpPr>
        <p:grpSpPr>
          <a:xfrm>
            <a:off x="5169556" y="390833"/>
            <a:ext cx="188198" cy="239803"/>
            <a:chOff x="1958100" y="4689657"/>
            <a:chExt cx="365150" cy="465275"/>
          </a:xfrm>
        </p:grpSpPr>
        <p:sp>
          <p:nvSpPr>
            <p:cNvPr id="482" name="Google Shape;482;p42"/>
            <p:cNvSpPr/>
            <p:nvPr/>
          </p:nvSpPr>
          <p:spPr>
            <a:xfrm>
              <a:off x="1958100" y="4689657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3" name="Google Shape;483;p42"/>
            <p:cNvSpPr/>
            <p:nvPr/>
          </p:nvSpPr>
          <p:spPr>
            <a:xfrm>
              <a:off x="1977625" y="4941832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4" name="Google Shape;484;p42"/>
            <p:cNvSpPr/>
            <p:nvPr/>
          </p:nvSpPr>
          <p:spPr>
            <a:xfrm>
              <a:off x="2190125" y="4941832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5" name="Google Shape;485;p42"/>
          <p:cNvGrpSpPr/>
          <p:nvPr/>
        </p:nvGrpSpPr>
        <p:grpSpPr>
          <a:xfrm>
            <a:off x="3342459" y="2023367"/>
            <a:ext cx="283238" cy="257429"/>
            <a:chOff x="4562200" y="4746378"/>
            <a:chExt cx="549550" cy="499475"/>
          </a:xfrm>
        </p:grpSpPr>
        <p:sp>
          <p:nvSpPr>
            <p:cNvPr id="486" name="Google Shape;486;p42"/>
            <p:cNvSpPr/>
            <p:nvPr/>
          </p:nvSpPr>
          <p:spPr>
            <a:xfrm>
              <a:off x="4842450" y="5020528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7" name="Google Shape;487;p42"/>
            <p:cNvSpPr/>
            <p:nvPr/>
          </p:nvSpPr>
          <p:spPr>
            <a:xfrm>
              <a:off x="4617775" y="5019928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8" name="Google Shape;488;p42"/>
            <p:cNvSpPr/>
            <p:nvPr/>
          </p:nvSpPr>
          <p:spPr>
            <a:xfrm>
              <a:off x="4631200" y="4746378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9" name="Google Shape;489;p42"/>
            <p:cNvSpPr/>
            <p:nvPr/>
          </p:nvSpPr>
          <p:spPr>
            <a:xfrm>
              <a:off x="4562200" y="4872153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0" name="Google Shape;490;p42"/>
            <p:cNvSpPr/>
            <p:nvPr/>
          </p:nvSpPr>
          <p:spPr>
            <a:xfrm>
              <a:off x="4836975" y="4872153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91" name="Google Shape;491;p42"/>
          <p:cNvGrpSpPr/>
          <p:nvPr/>
        </p:nvGrpSpPr>
        <p:grpSpPr>
          <a:xfrm>
            <a:off x="6790078" y="2024876"/>
            <a:ext cx="278200" cy="266861"/>
            <a:chOff x="5241175" y="4737228"/>
            <a:chExt cx="539775" cy="517775"/>
          </a:xfrm>
        </p:grpSpPr>
        <p:sp>
          <p:nvSpPr>
            <p:cNvPr id="492" name="Google Shape;492;p42"/>
            <p:cNvSpPr/>
            <p:nvPr/>
          </p:nvSpPr>
          <p:spPr>
            <a:xfrm>
              <a:off x="5575150" y="4737228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3" name="Google Shape;493;p42"/>
            <p:cNvSpPr/>
            <p:nvPr/>
          </p:nvSpPr>
          <p:spPr>
            <a:xfrm>
              <a:off x="5330925" y="4763478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4" name="Google Shape;494;p42"/>
            <p:cNvSpPr/>
            <p:nvPr/>
          </p:nvSpPr>
          <p:spPr>
            <a:xfrm>
              <a:off x="5241175" y="5019303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5" name="Google Shape;495;p42"/>
            <p:cNvSpPr/>
            <p:nvPr/>
          </p:nvSpPr>
          <p:spPr>
            <a:xfrm>
              <a:off x="5461575" y="5095028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6" name="Google Shape;496;p42"/>
            <p:cNvSpPr/>
            <p:nvPr/>
          </p:nvSpPr>
          <p:spPr>
            <a:xfrm>
              <a:off x="5619100" y="4972303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7" name="Google Shape;497;p42"/>
            <p:cNvSpPr/>
            <p:nvPr/>
          </p:nvSpPr>
          <p:spPr>
            <a:xfrm>
              <a:off x="5420075" y="4894128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3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03" name="Google Shape;503;p43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4" name="Google Shape;504;p43"/>
          <p:cNvGrpSpPr/>
          <p:nvPr/>
        </p:nvGrpSpPr>
        <p:grpSpPr>
          <a:xfrm>
            <a:off x="702938" y="1476642"/>
            <a:ext cx="3333982" cy="2997313"/>
            <a:chOff x="3778727" y="4460423"/>
            <a:chExt cx="720160" cy="647438"/>
          </a:xfrm>
        </p:grpSpPr>
        <p:sp>
          <p:nvSpPr>
            <p:cNvPr id="505" name="Google Shape;505;p43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506" name="Google Shape;506;p43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507" name="Google Shape;507;p43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508" name="Google Shape;508;p43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509" name="Google Shape;509;p43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510" name="Google Shape;510;p43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511" name="Google Shape;511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cxnSp>
        <p:nvCxnSpPr>
          <p:cNvPr id="512" name="Google Shape;512;p43"/>
          <p:cNvCxnSpPr/>
          <p:nvPr/>
        </p:nvCxnSpPr>
        <p:spPr>
          <a:xfrm>
            <a:off x="3962991" y="1972763"/>
            <a:ext cx="976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3" name="Google Shape;513;p43"/>
          <p:cNvSpPr txBox="1"/>
          <p:nvPr/>
        </p:nvSpPr>
        <p:spPr>
          <a:xfrm>
            <a:off x="4996479" y="1813790"/>
            <a:ext cx="25749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Insert your content</a:t>
            </a:r>
            <a:endParaRPr sz="10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514" name="Google Shape;514;p43"/>
          <p:cNvCxnSpPr/>
          <p:nvPr/>
        </p:nvCxnSpPr>
        <p:spPr>
          <a:xfrm>
            <a:off x="3819148" y="2417781"/>
            <a:ext cx="11205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5" name="Google Shape;515;p43"/>
          <p:cNvSpPr txBox="1"/>
          <p:nvPr/>
        </p:nvSpPr>
        <p:spPr>
          <a:xfrm>
            <a:off x="4996479" y="2258799"/>
            <a:ext cx="25749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Insert your content</a:t>
            </a:r>
            <a:endParaRPr sz="10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516" name="Google Shape;516;p43"/>
          <p:cNvCxnSpPr/>
          <p:nvPr/>
        </p:nvCxnSpPr>
        <p:spPr>
          <a:xfrm>
            <a:off x="3614737" y="2862799"/>
            <a:ext cx="13248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7" name="Google Shape;517;p43"/>
          <p:cNvSpPr txBox="1"/>
          <p:nvPr/>
        </p:nvSpPr>
        <p:spPr>
          <a:xfrm>
            <a:off x="4996479" y="2703807"/>
            <a:ext cx="25749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Insert your content</a:t>
            </a:r>
            <a:endParaRPr sz="10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518" name="Google Shape;518;p43"/>
          <p:cNvCxnSpPr/>
          <p:nvPr/>
        </p:nvCxnSpPr>
        <p:spPr>
          <a:xfrm>
            <a:off x="3440611" y="3307794"/>
            <a:ext cx="14988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9" name="Google Shape;519;p43"/>
          <p:cNvSpPr txBox="1"/>
          <p:nvPr/>
        </p:nvSpPr>
        <p:spPr>
          <a:xfrm>
            <a:off x="4996479" y="3148816"/>
            <a:ext cx="25749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Insert your content</a:t>
            </a:r>
            <a:endParaRPr sz="10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520" name="Google Shape;520;p43"/>
          <p:cNvCxnSpPr/>
          <p:nvPr/>
        </p:nvCxnSpPr>
        <p:spPr>
          <a:xfrm>
            <a:off x="3251330" y="3752811"/>
            <a:ext cx="16881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21" name="Google Shape;521;p43"/>
          <p:cNvSpPr txBox="1"/>
          <p:nvPr/>
        </p:nvSpPr>
        <p:spPr>
          <a:xfrm>
            <a:off x="4996479" y="3593825"/>
            <a:ext cx="25749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Insert your content</a:t>
            </a:r>
            <a:endParaRPr sz="10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522" name="Google Shape;522;p43"/>
          <p:cNvCxnSpPr/>
          <p:nvPr/>
        </p:nvCxnSpPr>
        <p:spPr>
          <a:xfrm>
            <a:off x="3054496" y="4197806"/>
            <a:ext cx="1877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23" name="Google Shape;523;p43"/>
          <p:cNvSpPr txBox="1"/>
          <p:nvPr/>
        </p:nvSpPr>
        <p:spPr>
          <a:xfrm>
            <a:off x="4996479" y="4038833"/>
            <a:ext cx="25749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Insert your content</a:t>
            </a:r>
            <a:endParaRPr sz="10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4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29" name="Google Shape;529;p44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0" name="Google Shape;530;p44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31" name="Google Shape;531;p44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Imani Jackson</a:t>
            </a:r>
            <a:br>
              <a:rPr lang="en"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" sz="8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JOB TITLE</a:t>
            </a:r>
            <a:endParaRPr sz="8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Blue is the colour of the clear sky and the deep sea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532" name="Google Shape;53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33" name="Google Shape;533;p44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Marcos Galán</a:t>
            </a:r>
            <a:br>
              <a:rPr lang="en"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" sz="8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JOB TITLE</a:t>
            </a:r>
            <a:endParaRPr sz="8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Blue is the colour of the clear sky and the deep sea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534" name="Google Shape;534;p44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35" name="Google Shape;535;p44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Ixchel Valdía</a:t>
            </a:r>
            <a:br>
              <a:rPr lang="en"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" sz="8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JOB TITLE</a:t>
            </a:r>
            <a:endParaRPr sz="8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Blue is the colour of the clear sky and the deep sea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536" name="Google Shape;536;p44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37" name="Google Shape;537;p44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Nils Årud</a:t>
            </a:r>
            <a:br>
              <a:rPr lang="en"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" sz="8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JOB TITLE</a:t>
            </a:r>
            <a:endParaRPr sz="8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Blue is the colour of the clear sky and the deep sea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5"/>
          <p:cNvSpPr txBox="1"/>
          <p:nvPr>
            <p:ph idx="4294967295" type="title"/>
          </p:nvPr>
        </p:nvSpPr>
        <p:spPr>
          <a:xfrm>
            <a:off x="467100" y="0"/>
            <a:ext cx="8209800" cy="30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43" name="Google Shape;543;p45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4" name="Google Shape;544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545" name="Google Shape;545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" name="Google Shape;552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" name="Google Shape;553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Google Shape;554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5" name="Google Shape;555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6" name="Google Shape;556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7" name="Google Shape;557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8" name="Google Shape;558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9" name="Google Shape;559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4" name="Google Shape;564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6" name="Google Shape;576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1" name="Google Shape;591;p45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2" name="Google Shape;592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593" name="Google Shape;593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15" name="Google Shape;615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616" name="Google Shape;616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617" name="Google Shape;617;p45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LOW VALUE 1</a:t>
            </a:r>
            <a:endParaRPr sz="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18" name="Google Shape;618;p45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HIGH VALUE 1</a:t>
            </a:r>
            <a:endParaRPr sz="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19" name="Google Shape;619;p45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LOW VALUE 2</a:t>
            </a:r>
            <a:endParaRPr sz="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20" name="Google Shape;620;p45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HIGH VALUE 2</a:t>
            </a:r>
            <a:endParaRPr sz="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21" name="Google Shape;621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Our company</a:t>
            </a:r>
            <a:endParaRPr sz="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22" name="Google Shape;622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Competitor</a:t>
            </a:r>
            <a:endParaRPr sz="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23" name="Google Shape;623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Competitor</a:t>
            </a:r>
            <a:endParaRPr sz="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24" name="Google Shape;624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Competitor</a:t>
            </a:r>
            <a:endParaRPr sz="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25" name="Google Shape;625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Competitor</a:t>
            </a:r>
            <a:endParaRPr sz="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26" name="Google Shape;626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Competitor</a:t>
            </a:r>
            <a:endParaRPr sz="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27" name="Google Shape;627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Competitor</a:t>
            </a:r>
            <a:endParaRPr sz="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6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33" name="Google Shape;633;p46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34" name="Google Shape;634;p46"/>
          <p:cNvGraphicFramePr/>
          <p:nvPr/>
        </p:nvGraphicFramePr>
        <p:xfrm>
          <a:off x="300475" y="135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{DD46976A-22B5-4051-8114-C7D9531ECD22}</a:tableStyleId>
              </a:tblPr>
              <a:tblGrid>
                <a:gridCol w="1051475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24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082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09:00 - 09:45</a:t>
                      </a:r>
                      <a:endParaRPr sz="800">
                        <a:solidFill>
                          <a:schemeClr val="dk2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2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2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2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082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2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2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7"/>
          <p:cNvSpPr txBox="1"/>
          <p:nvPr>
            <p:ph idx="4294967295" type="body"/>
          </p:nvPr>
        </p:nvSpPr>
        <p:spPr>
          <a:xfrm>
            <a:off x="6248575" y="5406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14859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▪"/>
            </a:pPr>
            <a:r>
              <a:rPr lang="en" sz="900"/>
              <a:t>Resize them without losing quality.</a:t>
            </a:r>
            <a:endParaRPr sz="900"/>
          </a:p>
          <a:p>
            <a:pPr indent="-14859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▪"/>
            </a:pPr>
            <a:r>
              <a:rPr lang="en" sz="900"/>
              <a:t>Change fill color and opacity.</a:t>
            </a:r>
            <a:endParaRPr sz="900"/>
          </a:p>
          <a:p>
            <a:pPr indent="-14859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▪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  <p:grpSp>
        <p:nvGrpSpPr>
          <p:cNvPr id="640" name="Google Shape;640;p47"/>
          <p:cNvGrpSpPr/>
          <p:nvPr/>
        </p:nvGrpSpPr>
        <p:grpSpPr>
          <a:xfrm>
            <a:off x="667640" y="469265"/>
            <a:ext cx="326970" cy="413516"/>
            <a:chOff x="584925" y="238125"/>
            <a:chExt cx="415200" cy="525100"/>
          </a:xfrm>
        </p:grpSpPr>
        <p:sp>
          <p:nvSpPr>
            <p:cNvPr id="641" name="Google Shape;641;p47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47" name="Google Shape;647;p47"/>
          <p:cNvGrpSpPr/>
          <p:nvPr/>
        </p:nvGrpSpPr>
        <p:grpSpPr>
          <a:xfrm>
            <a:off x="1186918" y="529352"/>
            <a:ext cx="350063" cy="291414"/>
            <a:chOff x="1244325" y="314425"/>
            <a:chExt cx="444525" cy="370050"/>
          </a:xfrm>
        </p:grpSpPr>
        <p:sp>
          <p:nvSpPr>
            <p:cNvPr id="648" name="Google Shape;648;p47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50" name="Google Shape;650;p47"/>
          <p:cNvGrpSpPr/>
          <p:nvPr/>
        </p:nvGrpSpPr>
        <p:grpSpPr>
          <a:xfrm>
            <a:off x="1725450" y="527914"/>
            <a:ext cx="334688" cy="294289"/>
            <a:chOff x="1928175" y="312600"/>
            <a:chExt cx="425000" cy="373700"/>
          </a:xfrm>
        </p:grpSpPr>
        <p:sp>
          <p:nvSpPr>
            <p:cNvPr id="651" name="Google Shape;651;p47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53" name="Google Shape;653;p47"/>
          <p:cNvSpPr/>
          <p:nvPr/>
        </p:nvSpPr>
        <p:spPr>
          <a:xfrm>
            <a:off x="2286760" y="517363"/>
            <a:ext cx="274089" cy="315433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4" name="Google Shape;654;p47"/>
          <p:cNvSpPr/>
          <p:nvPr/>
        </p:nvSpPr>
        <p:spPr>
          <a:xfrm>
            <a:off x="2836383" y="518328"/>
            <a:ext cx="236604" cy="313504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55" name="Google Shape;655;p47"/>
          <p:cNvGrpSpPr/>
          <p:nvPr/>
        </p:nvGrpSpPr>
        <p:grpSpPr>
          <a:xfrm>
            <a:off x="3292949" y="512538"/>
            <a:ext cx="384694" cy="325060"/>
            <a:chOff x="3918650" y="293075"/>
            <a:chExt cx="488500" cy="412775"/>
          </a:xfrm>
        </p:grpSpPr>
        <p:sp>
          <p:nvSpPr>
            <p:cNvPr id="656" name="Google Shape;656;p47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59" name="Google Shape;659;p47"/>
          <p:cNvGrpSpPr/>
          <p:nvPr/>
        </p:nvGrpSpPr>
        <p:grpSpPr>
          <a:xfrm>
            <a:off x="3857921" y="488008"/>
            <a:ext cx="316418" cy="374102"/>
            <a:chOff x="4636075" y="261925"/>
            <a:chExt cx="401800" cy="475050"/>
          </a:xfrm>
        </p:grpSpPr>
        <p:sp>
          <p:nvSpPr>
            <p:cNvPr id="660" name="Google Shape;660;p47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64" name="Google Shape;664;p47"/>
          <p:cNvSpPr/>
          <p:nvPr/>
        </p:nvSpPr>
        <p:spPr>
          <a:xfrm>
            <a:off x="4366035" y="516871"/>
            <a:ext cx="362565" cy="316417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65" name="Google Shape;665;p47"/>
          <p:cNvGrpSpPr/>
          <p:nvPr/>
        </p:nvGrpSpPr>
        <p:grpSpPr>
          <a:xfrm>
            <a:off x="4919117" y="519272"/>
            <a:ext cx="317363" cy="311102"/>
            <a:chOff x="5983625" y="301625"/>
            <a:chExt cx="403000" cy="395050"/>
          </a:xfrm>
        </p:grpSpPr>
        <p:sp>
          <p:nvSpPr>
            <p:cNvPr id="666" name="Google Shape;666;p47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7" name="Google Shape;667;p47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8" name="Google Shape;668;p47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9" name="Google Shape;669;p47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0" name="Google Shape;670;p47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1" name="Google Shape;671;p47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2" name="Google Shape;672;p47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3" name="Google Shape;673;p47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4" name="Google Shape;674;p47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5" name="Google Shape;675;p47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6" name="Google Shape;676;p47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7" name="Google Shape;677;p47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8" name="Google Shape;678;p47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9" name="Google Shape;679;p47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0" name="Google Shape;680;p47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1" name="Google Shape;681;p47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2" name="Google Shape;682;p47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3" name="Google Shape;683;p47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4" name="Google Shape;684;p47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5" name="Google Shape;685;p47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6" name="Google Shape;686;p47"/>
          <p:cNvGrpSpPr/>
          <p:nvPr/>
        </p:nvGrpSpPr>
        <p:grpSpPr>
          <a:xfrm>
            <a:off x="5452353" y="516850"/>
            <a:ext cx="312559" cy="312086"/>
            <a:chOff x="6660750" y="298550"/>
            <a:chExt cx="396900" cy="396300"/>
          </a:xfrm>
        </p:grpSpPr>
        <p:sp>
          <p:nvSpPr>
            <p:cNvPr id="687" name="Google Shape;687;p47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8" name="Google Shape;688;p47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9" name="Google Shape;689;p47"/>
          <p:cNvGrpSpPr/>
          <p:nvPr/>
        </p:nvGrpSpPr>
        <p:grpSpPr>
          <a:xfrm>
            <a:off x="667640" y="1008270"/>
            <a:ext cx="326970" cy="395738"/>
            <a:chOff x="584925" y="922575"/>
            <a:chExt cx="415200" cy="502525"/>
          </a:xfrm>
        </p:grpSpPr>
        <p:sp>
          <p:nvSpPr>
            <p:cNvPr id="690" name="Google Shape;690;p47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1" name="Google Shape;691;p47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2" name="Google Shape;692;p47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93" name="Google Shape;693;p47"/>
          <p:cNvGrpSpPr/>
          <p:nvPr/>
        </p:nvGrpSpPr>
        <p:grpSpPr>
          <a:xfrm>
            <a:off x="1188847" y="999135"/>
            <a:ext cx="346224" cy="412571"/>
            <a:chOff x="1246775" y="910975"/>
            <a:chExt cx="439650" cy="523900"/>
          </a:xfrm>
        </p:grpSpPr>
        <p:sp>
          <p:nvSpPr>
            <p:cNvPr id="694" name="Google Shape;694;p47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5" name="Google Shape;695;p47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6" name="Google Shape;696;p47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97" name="Google Shape;697;p47"/>
          <p:cNvGrpSpPr/>
          <p:nvPr/>
        </p:nvGrpSpPr>
        <p:grpSpPr>
          <a:xfrm>
            <a:off x="1724013" y="1065482"/>
            <a:ext cx="337562" cy="280823"/>
            <a:chOff x="1926350" y="995225"/>
            <a:chExt cx="428650" cy="356600"/>
          </a:xfrm>
        </p:grpSpPr>
        <p:sp>
          <p:nvSpPr>
            <p:cNvPr id="698" name="Google Shape;698;p47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9" name="Google Shape;699;p47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0" name="Google Shape;700;p47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1" name="Google Shape;701;p47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02" name="Google Shape;702;p47"/>
          <p:cNvSpPr/>
          <p:nvPr/>
        </p:nvSpPr>
        <p:spPr>
          <a:xfrm>
            <a:off x="2258860" y="1041984"/>
            <a:ext cx="329884" cy="327954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3" name="Google Shape;703;p47"/>
          <p:cNvSpPr/>
          <p:nvPr/>
        </p:nvSpPr>
        <p:spPr>
          <a:xfrm>
            <a:off x="2790232" y="1058346"/>
            <a:ext cx="328899" cy="295253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4" name="Google Shape;704;p47"/>
          <p:cNvSpPr/>
          <p:nvPr/>
        </p:nvSpPr>
        <p:spPr>
          <a:xfrm>
            <a:off x="3325915" y="1060748"/>
            <a:ext cx="319292" cy="290430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5" name="Google Shape;705;p47"/>
          <p:cNvSpPr/>
          <p:nvPr/>
        </p:nvSpPr>
        <p:spPr>
          <a:xfrm>
            <a:off x="3867367" y="1063622"/>
            <a:ext cx="298147" cy="28468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06" name="Google Shape;706;p47"/>
          <p:cNvGrpSpPr/>
          <p:nvPr/>
        </p:nvGrpSpPr>
        <p:grpSpPr>
          <a:xfrm>
            <a:off x="4382514" y="1044337"/>
            <a:ext cx="328899" cy="329372"/>
            <a:chOff x="5302225" y="968375"/>
            <a:chExt cx="417650" cy="418250"/>
          </a:xfrm>
        </p:grpSpPr>
        <p:sp>
          <p:nvSpPr>
            <p:cNvPr id="707" name="Google Shape;707;p47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8" name="Google Shape;708;p47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09" name="Google Shape;709;p47"/>
          <p:cNvGrpSpPr/>
          <p:nvPr/>
        </p:nvGrpSpPr>
        <p:grpSpPr>
          <a:xfrm>
            <a:off x="4873914" y="1007305"/>
            <a:ext cx="407768" cy="397176"/>
            <a:chOff x="5926225" y="921350"/>
            <a:chExt cx="517800" cy="504350"/>
          </a:xfrm>
        </p:grpSpPr>
        <p:sp>
          <p:nvSpPr>
            <p:cNvPr id="710" name="Google Shape;710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1" name="Google Shape;711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12" name="Google Shape;712;p47"/>
          <p:cNvGrpSpPr/>
          <p:nvPr/>
        </p:nvGrpSpPr>
        <p:grpSpPr>
          <a:xfrm>
            <a:off x="5418215" y="1015003"/>
            <a:ext cx="380835" cy="381800"/>
            <a:chOff x="6617400" y="931125"/>
            <a:chExt cx="483600" cy="484825"/>
          </a:xfrm>
        </p:grpSpPr>
        <p:sp>
          <p:nvSpPr>
            <p:cNvPr id="713" name="Google Shape;713;p47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4" name="Google Shape;714;p47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15" name="Google Shape;715;p47"/>
          <p:cNvGrpSpPr/>
          <p:nvPr/>
        </p:nvGrpSpPr>
        <p:grpSpPr>
          <a:xfrm>
            <a:off x="647441" y="1607853"/>
            <a:ext cx="367369" cy="257749"/>
            <a:chOff x="559275" y="1683950"/>
            <a:chExt cx="466500" cy="327300"/>
          </a:xfrm>
        </p:grpSpPr>
        <p:sp>
          <p:nvSpPr>
            <p:cNvPr id="716" name="Google Shape;716;p47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18" name="Google Shape;718;p47"/>
          <p:cNvGrpSpPr/>
          <p:nvPr/>
        </p:nvGrpSpPr>
        <p:grpSpPr>
          <a:xfrm>
            <a:off x="1178275" y="1556901"/>
            <a:ext cx="367369" cy="359671"/>
            <a:chOff x="1233350" y="1619250"/>
            <a:chExt cx="466500" cy="456725"/>
          </a:xfrm>
        </p:grpSpPr>
        <p:sp>
          <p:nvSpPr>
            <p:cNvPr id="719" name="Google Shape;719;p47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0" name="Google Shape;720;p47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1" name="Google Shape;721;p47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2" name="Google Shape;722;p47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23" name="Google Shape;723;p47"/>
          <p:cNvGrpSpPr/>
          <p:nvPr/>
        </p:nvGrpSpPr>
        <p:grpSpPr>
          <a:xfrm>
            <a:off x="1720646" y="1564579"/>
            <a:ext cx="344295" cy="344295"/>
            <a:chOff x="1922075" y="1629000"/>
            <a:chExt cx="437200" cy="437200"/>
          </a:xfrm>
        </p:grpSpPr>
        <p:sp>
          <p:nvSpPr>
            <p:cNvPr id="724" name="Google Shape;724;p47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26" name="Google Shape;726;p47"/>
          <p:cNvGrpSpPr/>
          <p:nvPr/>
        </p:nvGrpSpPr>
        <p:grpSpPr>
          <a:xfrm>
            <a:off x="2250043" y="1563142"/>
            <a:ext cx="347169" cy="347169"/>
            <a:chOff x="2594325" y="1627175"/>
            <a:chExt cx="440850" cy="440850"/>
          </a:xfrm>
        </p:grpSpPr>
        <p:sp>
          <p:nvSpPr>
            <p:cNvPr id="727" name="Google Shape;727;p47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8" name="Google Shape;728;p47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9" name="Google Shape;729;p47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30" name="Google Shape;730;p47"/>
          <p:cNvSpPr/>
          <p:nvPr/>
        </p:nvSpPr>
        <p:spPr>
          <a:xfrm>
            <a:off x="2796473" y="1578654"/>
            <a:ext cx="316417" cy="316398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31" name="Google Shape;731;p47"/>
          <p:cNvGrpSpPr/>
          <p:nvPr/>
        </p:nvGrpSpPr>
        <p:grpSpPr>
          <a:xfrm>
            <a:off x="3344412" y="1537174"/>
            <a:ext cx="281767" cy="399105"/>
            <a:chOff x="3984000" y="1594200"/>
            <a:chExt cx="357800" cy="506800"/>
          </a:xfrm>
        </p:grpSpPr>
        <p:sp>
          <p:nvSpPr>
            <p:cNvPr id="732" name="Google Shape;732;p47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34" name="Google Shape;734;p47"/>
          <p:cNvGrpSpPr/>
          <p:nvPr/>
        </p:nvGrpSpPr>
        <p:grpSpPr>
          <a:xfrm>
            <a:off x="3830516" y="1622756"/>
            <a:ext cx="371227" cy="227942"/>
            <a:chOff x="4601275" y="1702875"/>
            <a:chExt cx="471400" cy="289450"/>
          </a:xfrm>
        </p:grpSpPr>
        <p:sp>
          <p:nvSpPr>
            <p:cNvPr id="735" name="Google Shape;735;p47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6" name="Google Shape;736;p47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7" name="Google Shape;737;p47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8" name="Google Shape;738;p47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9" name="Google Shape;739;p47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40" name="Google Shape;740;p47"/>
          <p:cNvGrpSpPr/>
          <p:nvPr/>
        </p:nvGrpSpPr>
        <p:grpSpPr>
          <a:xfrm>
            <a:off x="4379148" y="1566981"/>
            <a:ext cx="335633" cy="339491"/>
            <a:chOff x="5297950" y="1632050"/>
            <a:chExt cx="426200" cy="431100"/>
          </a:xfrm>
        </p:grpSpPr>
        <p:sp>
          <p:nvSpPr>
            <p:cNvPr id="741" name="Google Shape;741;p47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43" name="Google Shape;743;p47"/>
          <p:cNvGrpSpPr/>
          <p:nvPr/>
        </p:nvGrpSpPr>
        <p:grpSpPr>
          <a:xfrm>
            <a:off x="4909017" y="1556901"/>
            <a:ext cx="337562" cy="359671"/>
            <a:chOff x="5970800" y="1619250"/>
            <a:chExt cx="428650" cy="456725"/>
          </a:xfrm>
        </p:grpSpPr>
        <p:sp>
          <p:nvSpPr>
            <p:cNvPr id="744" name="Google Shape;744;p47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5" name="Google Shape;745;p47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7" name="Google Shape;747;p47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8" name="Google Shape;748;p47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49" name="Google Shape;749;p47"/>
          <p:cNvGrpSpPr/>
          <p:nvPr/>
        </p:nvGrpSpPr>
        <p:grpSpPr>
          <a:xfrm>
            <a:off x="5424475" y="1552570"/>
            <a:ext cx="378413" cy="345240"/>
            <a:chOff x="6625350" y="1613750"/>
            <a:chExt cx="480525" cy="438400"/>
          </a:xfrm>
        </p:grpSpPr>
        <p:sp>
          <p:nvSpPr>
            <p:cNvPr id="750" name="Google Shape;750;p47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1" name="Google Shape;751;p47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2" name="Google Shape;752;p47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3" name="Google Shape;753;p47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4" name="Google Shape;754;p47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55" name="Google Shape;755;p47"/>
          <p:cNvGrpSpPr/>
          <p:nvPr/>
        </p:nvGrpSpPr>
        <p:grpSpPr>
          <a:xfrm>
            <a:off x="688312" y="2114176"/>
            <a:ext cx="285626" cy="306790"/>
            <a:chOff x="611175" y="2326900"/>
            <a:chExt cx="362700" cy="389575"/>
          </a:xfrm>
        </p:grpSpPr>
        <p:sp>
          <p:nvSpPr>
            <p:cNvPr id="756" name="Google Shape;756;p47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7" name="Google Shape;757;p47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8" name="Google Shape;758;p47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9" name="Google Shape;759;p47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60" name="Google Shape;760;p47"/>
          <p:cNvSpPr/>
          <p:nvPr/>
        </p:nvSpPr>
        <p:spPr>
          <a:xfrm>
            <a:off x="1211534" y="2117214"/>
            <a:ext cx="301022" cy="301022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1" name="Google Shape;761;p47"/>
          <p:cNvSpPr/>
          <p:nvPr/>
        </p:nvSpPr>
        <p:spPr>
          <a:xfrm>
            <a:off x="1742413" y="2117214"/>
            <a:ext cx="301022" cy="301022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2" name="Google Shape;762;p47"/>
          <p:cNvSpPr/>
          <p:nvPr/>
        </p:nvSpPr>
        <p:spPr>
          <a:xfrm>
            <a:off x="2273292" y="2117214"/>
            <a:ext cx="301022" cy="301022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63" name="Google Shape;763;p47"/>
          <p:cNvGrpSpPr/>
          <p:nvPr/>
        </p:nvGrpSpPr>
        <p:grpSpPr>
          <a:xfrm>
            <a:off x="2874156" y="2065134"/>
            <a:ext cx="160611" cy="401034"/>
            <a:chOff x="3386850" y="2264625"/>
            <a:chExt cx="203950" cy="509250"/>
          </a:xfrm>
        </p:grpSpPr>
        <p:sp>
          <p:nvSpPr>
            <p:cNvPr id="764" name="Google Shape;764;p47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5" name="Google Shape;765;p47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66" name="Google Shape;766;p47"/>
          <p:cNvGrpSpPr/>
          <p:nvPr/>
        </p:nvGrpSpPr>
        <p:grpSpPr>
          <a:xfrm>
            <a:off x="3950255" y="2116105"/>
            <a:ext cx="131749" cy="299092"/>
            <a:chOff x="4753325" y="2329350"/>
            <a:chExt cx="167300" cy="379800"/>
          </a:xfrm>
        </p:grpSpPr>
        <p:sp>
          <p:nvSpPr>
            <p:cNvPr id="767" name="Google Shape;767;p47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69" name="Google Shape;769;p47"/>
          <p:cNvGrpSpPr/>
          <p:nvPr/>
        </p:nvGrpSpPr>
        <p:grpSpPr>
          <a:xfrm>
            <a:off x="3417000" y="2067044"/>
            <a:ext cx="136592" cy="397195"/>
            <a:chOff x="4076175" y="2267050"/>
            <a:chExt cx="173450" cy="504375"/>
          </a:xfrm>
        </p:grpSpPr>
        <p:sp>
          <p:nvSpPr>
            <p:cNvPr id="770" name="Google Shape;770;p47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1" name="Google Shape;771;p47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72" name="Google Shape;772;p47"/>
          <p:cNvSpPr/>
          <p:nvPr/>
        </p:nvSpPr>
        <p:spPr>
          <a:xfrm>
            <a:off x="4396809" y="2109043"/>
            <a:ext cx="301022" cy="317363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73" name="Google Shape;773;p47"/>
          <p:cNvGrpSpPr/>
          <p:nvPr/>
        </p:nvGrpSpPr>
        <p:grpSpPr>
          <a:xfrm>
            <a:off x="4912384" y="2114648"/>
            <a:ext cx="330829" cy="305826"/>
            <a:chOff x="5975075" y="2327500"/>
            <a:chExt cx="420100" cy="388350"/>
          </a:xfrm>
        </p:grpSpPr>
        <p:sp>
          <p:nvSpPr>
            <p:cNvPr id="774" name="Google Shape;774;p4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5" name="Google Shape;775;p4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76" name="Google Shape;776;p47"/>
          <p:cNvGrpSpPr/>
          <p:nvPr/>
        </p:nvGrpSpPr>
        <p:grpSpPr>
          <a:xfrm>
            <a:off x="5507163" y="2105513"/>
            <a:ext cx="202939" cy="330829"/>
            <a:chOff x="6730350" y="2315900"/>
            <a:chExt cx="257700" cy="420100"/>
          </a:xfrm>
        </p:grpSpPr>
        <p:sp>
          <p:nvSpPr>
            <p:cNvPr id="777" name="Google Shape;777;p47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8" name="Google Shape;778;p47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9" name="Google Shape;779;p47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0" name="Google Shape;780;p47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1" name="Google Shape;781;p47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82" name="Google Shape;782;p47"/>
          <p:cNvGrpSpPr/>
          <p:nvPr/>
        </p:nvGrpSpPr>
        <p:grpSpPr>
          <a:xfrm>
            <a:off x="779662" y="2610872"/>
            <a:ext cx="102926" cy="375067"/>
            <a:chOff x="727175" y="2957625"/>
            <a:chExt cx="130700" cy="476275"/>
          </a:xfrm>
        </p:grpSpPr>
        <p:sp>
          <p:nvSpPr>
            <p:cNvPr id="783" name="Google Shape;783;p47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4" name="Google Shape;784;p47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85" name="Google Shape;785;p47"/>
          <p:cNvSpPr/>
          <p:nvPr/>
        </p:nvSpPr>
        <p:spPr>
          <a:xfrm>
            <a:off x="1735207" y="2596176"/>
            <a:ext cx="315433" cy="404873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6" name="Google Shape;786;p47"/>
          <p:cNvSpPr/>
          <p:nvPr/>
        </p:nvSpPr>
        <p:spPr>
          <a:xfrm>
            <a:off x="1245202" y="2596176"/>
            <a:ext cx="233691" cy="404873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87" name="Google Shape;787;p47"/>
          <p:cNvGrpSpPr/>
          <p:nvPr/>
        </p:nvGrpSpPr>
        <p:grpSpPr>
          <a:xfrm>
            <a:off x="2241380" y="2622881"/>
            <a:ext cx="364494" cy="351028"/>
            <a:chOff x="2583325" y="2972875"/>
            <a:chExt cx="462850" cy="445750"/>
          </a:xfrm>
        </p:grpSpPr>
        <p:sp>
          <p:nvSpPr>
            <p:cNvPr id="788" name="Google Shape;788;p47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9" name="Google Shape;789;p47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90" name="Google Shape;790;p47"/>
          <p:cNvGrpSpPr/>
          <p:nvPr/>
        </p:nvGrpSpPr>
        <p:grpSpPr>
          <a:xfrm>
            <a:off x="2759713" y="2675309"/>
            <a:ext cx="389498" cy="246192"/>
            <a:chOff x="3241525" y="3039450"/>
            <a:chExt cx="494600" cy="312625"/>
          </a:xfrm>
        </p:grpSpPr>
        <p:sp>
          <p:nvSpPr>
            <p:cNvPr id="791" name="Google Shape;791;p47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2" name="Google Shape;792;p47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93" name="Google Shape;793;p47"/>
          <p:cNvSpPr/>
          <p:nvPr/>
        </p:nvSpPr>
        <p:spPr>
          <a:xfrm>
            <a:off x="3849096" y="2631281"/>
            <a:ext cx="334688" cy="33466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94" name="Google Shape;794;p47"/>
          <p:cNvGrpSpPr/>
          <p:nvPr/>
        </p:nvGrpSpPr>
        <p:grpSpPr>
          <a:xfrm>
            <a:off x="4345482" y="2649341"/>
            <a:ext cx="402964" cy="298128"/>
            <a:chOff x="5255200" y="3006475"/>
            <a:chExt cx="511700" cy="378575"/>
          </a:xfrm>
        </p:grpSpPr>
        <p:sp>
          <p:nvSpPr>
            <p:cNvPr id="795" name="Google Shape;795;p4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6" name="Google Shape;796;p4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97" name="Google Shape;797;p47"/>
          <p:cNvGrpSpPr/>
          <p:nvPr/>
        </p:nvGrpSpPr>
        <p:grpSpPr>
          <a:xfrm>
            <a:off x="3322283" y="2632036"/>
            <a:ext cx="326025" cy="332738"/>
            <a:chOff x="3955900" y="2984500"/>
            <a:chExt cx="414000" cy="422525"/>
          </a:xfrm>
        </p:grpSpPr>
        <p:sp>
          <p:nvSpPr>
            <p:cNvPr id="798" name="Google Shape;798;p47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9" name="Google Shape;799;p47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0" name="Google Shape;800;p47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01" name="Google Shape;801;p47"/>
          <p:cNvSpPr/>
          <p:nvPr/>
        </p:nvSpPr>
        <p:spPr>
          <a:xfrm>
            <a:off x="650845" y="3186204"/>
            <a:ext cx="364475" cy="28659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2" name="Google Shape;802;p47"/>
          <p:cNvSpPr/>
          <p:nvPr/>
        </p:nvSpPr>
        <p:spPr>
          <a:xfrm>
            <a:off x="4951256" y="2615884"/>
            <a:ext cx="253890" cy="365459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03" name="Google Shape;803;p47"/>
          <p:cNvGrpSpPr/>
          <p:nvPr/>
        </p:nvGrpSpPr>
        <p:grpSpPr>
          <a:xfrm>
            <a:off x="5484089" y="2627212"/>
            <a:ext cx="249086" cy="353922"/>
            <a:chOff x="6701050" y="2978375"/>
            <a:chExt cx="316300" cy="449425"/>
          </a:xfrm>
        </p:grpSpPr>
        <p:sp>
          <p:nvSpPr>
            <p:cNvPr id="804" name="Google Shape;804;p47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5" name="Google Shape;805;p47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06" name="Google Shape;806;p47"/>
          <p:cNvGrpSpPr/>
          <p:nvPr/>
        </p:nvGrpSpPr>
        <p:grpSpPr>
          <a:xfrm>
            <a:off x="1184516" y="3209982"/>
            <a:ext cx="354887" cy="238514"/>
            <a:chOff x="1241275" y="3718400"/>
            <a:chExt cx="450650" cy="302875"/>
          </a:xfrm>
        </p:grpSpPr>
        <p:sp>
          <p:nvSpPr>
            <p:cNvPr id="807" name="Google Shape;807;p47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8" name="Google Shape;808;p47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9" name="Google Shape;809;p47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0" name="Google Shape;810;p47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11" name="Google Shape;811;p47"/>
          <p:cNvGrpSpPr/>
          <p:nvPr/>
        </p:nvGrpSpPr>
        <p:grpSpPr>
          <a:xfrm>
            <a:off x="1720174" y="3191712"/>
            <a:ext cx="345240" cy="275527"/>
            <a:chOff x="1921475" y="3695200"/>
            <a:chExt cx="438400" cy="349875"/>
          </a:xfrm>
        </p:grpSpPr>
        <p:sp>
          <p:nvSpPr>
            <p:cNvPr id="812" name="Google Shape;812;p47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3" name="Google Shape;813;p47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4" name="Google Shape;814;p47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15" name="Google Shape;815;p47"/>
          <p:cNvGrpSpPr/>
          <p:nvPr/>
        </p:nvGrpSpPr>
        <p:grpSpPr>
          <a:xfrm>
            <a:off x="2254374" y="3187381"/>
            <a:ext cx="338507" cy="283717"/>
            <a:chOff x="2599825" y="3689700"/>
            <a:chExt cx="429850" cy="360275"/>
          </a:xfrm>
        </p:grpSpPr>
        <p:sp>
          <p:nvSpPr>
            <p:cNvPr id="816" name="Google Shape;816;p47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7" name="Google Shape;817;p47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18" name="Google Shape;818;p47"/>
          <p:cNvGrpSpPr/>
          <p:nvPr/>
        </p:nvGrpSpPr>
        <p:grpSpPr>
          <a:xfrm>
            <a:off x="2801549" y="3158046"/>
            <a:ext cx="305826" cy="319292"/>
            <a:chOff x="3294650" y="3652450"/>
            <a:chExt cx="388350" cy="405450"/>
          </a:xfrm>
        </p:grpSpPr>
        <p:sp>
          <p:nvSpPr>
            <p:cNvPr id="819" name="Google Shape;819;p47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0" name="Google Shape;820;p47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1" name="Google Shape;821;p47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22" name="Google Shape;822;p47"/>
          <p:cNvGrpSpPr/>
          <p:nvPr/>
        </p:nvGrpSpPr>
        <p:grpSpPr>
          <a:xfrm>
            <a:off x="3306907" y="3198445"/>
            <a:ext cx="356777" cy="261588"/>
            <a:chOff x="3936375" y="3703750"/>
            <a:chExt cx="453050" cy="332175"/>
          </a:xfrm>
        </p:grpSpPr>
        <p:sp>
          <p:nvSpPr>
            <p:cNvPr id="823" name="Google Shape;823;p47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4" name="Google Shape;824;p47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5" name="Google Shape;825;p47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6" name="Google Shape;826;p47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7" name="Google Shape;827;p47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28" name="Google Shape;828;p47"/>
          <p:cNvGrpSpPr/>
          <p:nvPr/>
        </p:nvGrpSpPr>
        <p:grpSpPr>
          <a:xfrm>
            <a:off x="3837741" y="3198445"/>
            <a:ext cx="356777" cy="261588"/>
            <a:chOff x="4610450" y="3703750"/>
            <a:chExt cx="453050" cy="332175"/>
          </a:xfrm>
        </p:grpSpPr>
        <p:sp>
          <p:nvSpPr>
            <p:cNvPr id="829" name="Google Shape;829;p47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31" name="Google Shape;831;p47"/>
          <p:cNvGrpSpPr/>
          <p:nvPr/>
        </p:nvGrpSpPr>
        <p:grpSpPr>
          <a:xfrm>
            <a:off x="4381077" y="3172005"/>
            <a:ext cx="331774" cy="314468"/>
            <a:chOff x="5300400" y="3670175"/>
            <a:chExt cx="421300" cy="399325"/>
          </a:xfrm>
        </p:grpSpPr>
        <p:sp>
          <p:nvSpPr>
            <p:cNvPr id="832" name="Google Shape;832;p47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3" name="Google Shape;833;p47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4" name="Google Shape;834;p47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5" name="Google Shape;835;p47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6" name="Google Shape;836;p47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37" name="Google Shape;837;p47"/>
          <p:cNvSpPr/>
          <p:nvPr/>
        </p:nvSpPr>
        <p:spPr>
          <a:xfrm>
            <a:off x="4893547" y="3144856"/>
            <a:ext cx="369298" cy="369278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38" name="Google Shape;838;p47"/>
          <p:cNvGrpSpPr/>
          <p:nvPr/>
        </p:nvGrpSpPr>
        <p:grpSpPr>
          <a:xfrm>
            <a:off x="5447549" y="3168146"/>
            <a:ext cx="322166" cy="322186"/>
            <a:chOff x="6654650" y="3665275"/>
            <a:chExt cx="409100" cy="409125"/>
          </a:xfrm>
        </p:grpSpPr>
        <p:sp>
          <p:nvSpPr>
            <p:cNvPr id="839" name="Google Shape;839;p4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0" name="Google Shape;840;p4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41" name="Google Shape;841;p47"/>
          <p:cNvGrpSpPr/>
          <p:nvPr/>
        </p:nvGrpSpPr>
        <p:grpSpPr>
          <a:xfrm>
            <a:off x="656576" y="3685514"/>
            <a:ext cx="349099" cy="349118"/>
            <a:chOff x="570875" y="4322250"/>
            <a:chExt cx="443300" cy="443325"/>
          </a:xfrm>
        </p:grpSpPr>
        <p:sp>
          <p:nvSpPr>
            <p:cNvPr id="842" name="Google Shape;842;p4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3" name="Google Shape;843;p4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4" name="Google Shape;844;p4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5" name="Google Shape;845;p4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46" name="Google Shape;846;p47"/>
          <p:cNvSpPr/>
          <p:nvPr/>
        </p:nvSpPr>
        <p:spPr>
          <a:xfrm>
            <a:off x="1173061" y="3753628"/>
            <a:ext cx="377961" cy="21351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47" name="Google Shape;847;p47"/>
          <p:cNvGrpSpPr/>
          <p:nvPr/>
        </p:nvGrpSpPr>
        <p:grpSpPr>
          <a:xfrm>
            <a:off x="1765849" y="3659566"/>
            <a:ext cx="253890" cy="401015"/>
            <a:chOff x="1979475" y="4289300"/>
            <a:chExt cx="322400" cy="509225"/>
          </a:xfrm>
        </p:grpSpPr>
        <p:sp>
          <p:nvSpPr>
            <p:cNvPr id="848" name="Google Shape;848;p47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9" name="Google Shape;849;p47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0" name="Google Shape;850;p47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51" name="Google Shape;851;p47"/>
          <p:cNvGrpSpPr/>
          <p:nvPr/>
        </p:nvGrpSpPr>
        <p:grpSpPr>
          <a:xfrm>
            <a:off x="2274081" y="3664842"/>
            <a:ext cx="299565" cy="390462"/>
            <a:chOff x="2624850" y="4296000"/>
            <a:chExt cx="380400" cy="495825"/>
          </a:xfrm>
        </p:grpSpPr>
        <p:sp>
          <p:nvSpPr>
            <p:cNvPr id="852" name="Google Shape;852;p47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4" name="Google Shape;854;p47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55" name="Google Shape;855;p47"/>
          <p:cNvSpPr/>
          <p:nvPr/>
        </p:nvSpPr>
        <p:spPr>
          <a:xfrm>
            <a:off x="3325442" y="3700251"/>
            <a:ext cx="320237" cy="320257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6" name="Google Shape;856;p47"/>
          <p:cNvSpPr/>
          <p:nvPr/>
        </p:nvSpPr>
        <p:spPr>
          <a:xfrm>
            <a:off x="2794563" y="3720452"/>
            <a:ext cx="320237" cy="279858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7" name="Google Shape;857;p47"/>
          <p:cNvSpPr/>
          <p:nvPr/>
        </p:nvSpPr>
        <p:spPr>
          <a:xfrm>
            <a:off x="3854865" y="3698814"/>
            <a:ext cx="323151" cy="323131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58" name="Google Shape;858;p47"/>
          <p:cNvGrpSpPr/>
          <p:nvPr/>
        </p:nvGrpSpPr>
        <p:grpSpPr>
          <a:xfrm>
            <a:off x="4361842" y="3703311"/>
            <a:ext cx="370243" cy="313523"/>
            <a:chOff x="5275975" y="4344850"/>
            <a:chExt cx="470150" cy="398125"/>
          </a:xfrm>
        </p:grpSpPr>
        <p:sp>
          <p:nvSpPr>
            <p:cNvPr id="859" name="Google Shape;859;p47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0" name="Google Shape;860;p47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1" name="Google Shape;861;p47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62" name="Google Shape;862;p47"/>
          <p:cNvSpPr/>
          <p:nvPr/>
        </p:nvSpPr>
        <p:spPr>
          <a:xfrm>
            <a:off x="4911819" y="3694010"/>
            <a:ext cx="332758" cy="332738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63" name="Google Shape;863;p47"/>
          <p:cNvGrpSpPr/>
          <p:nvPr/>
        </p:nvGrpSpPr>
        <p:grpSpPr>
          <a:xfrm>
            <a:off x="5437922" y="3677836"/>
            <a:ext cx="341421" cy="364475"/>
            <a:chOff x="6642425" y="4312500"/>
            <a:chExt cx="433550" cy="462825"/>
          </a:xfrm>
        </p:grpSpPr>
        <p:sp>
          <p:nvSpPr>
            <p:cNvPr id="864" name="Google Shape;864;p47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5" name="Google Shape;865;p47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6" name="Google Shape;866;p47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67" name="Google Shape;867;p47"/>
          <p:cNvSpPr/>
          <p:nvPr/>
        </p:nvSpPr>
        <p:spPr>
          <a:xfrm>
            <a:off x="611900" y="4261907"/>
            <a:ext cx="438519" cy="258713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68" name="Google Shape;868;p47"/>
          <p:cNvGrpSpPr/>
          <p:nvPr/>
        </p:nvGrpSpPr>
        <p:grpSpPr>
          <a:xfrm>
            <a:off x="1186918" y="4218769"/>
            <a:ext cx="350063" cy="344295"/>
            <a:chOff x="1244325" y="4999400"/>
            <a:chExt cx="444525" cy="437200"/>
          </a:xfrm>
        </p:grpSpPr>
        <p:sp>
          <p:nvSpPr>
            <p:cNvPr id="869" name="Google Shape;869;p47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1" name="Google Shape;871;p47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2" name="Google Shape;872;p47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3" name="Google Shape;873;p47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4" name="Google Shape;874;p47"/>
          <p:cNvGrpSpPr/>
          <p:nvPr/>
        </p:nvGrpSpPr>
        <p:grpSpPr>
          <a:xfrm>
            <a:off x="1749016" y="4207705"/>
            <a:ext cx="287556" cy="366404"/>
            <a:chOff x="1958100" y="4985350"/>
            <a:chExt cx="365150" cy="465275"/>
          </a:xfrm>
        </p:grpSpPr>
        <p:sp>
          <p:nvSpPr>
            <p:cNvPr id="875" name="Google Shape;875;p47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6" name="Google Shape;876;p47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8" name="Google Shape;878;p47"/>
          <p:cNvGrpSpPr/>
          <p:nvPr/>
        </p:nvGrpSpPr>
        <p:grpSpPr>
          <a:xfrm>
            <a:off x="2258686" y="4221644"/>
            <a:ext cx="329884" cy="338999"/>
            <a:chOff x="2605300" y="5003050"/>
            <a:chExt cx="418900" cy="430475"/>
          </a:xfrm>
        </p:grpSpPr>
        <p:sp>
          <p:nvSpPr>
            <p:cNvPr id="879" name="Google Shape;879;p47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0" name="Google Shape;880;p47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82" name="Google Shape;882;p47"/>
          <p:cNvGrpSpPr/>
          <p:nvPr/>
        </p:nvGrpSpPr>
        <p:grpSpPr>
          <a:xfrm>
            <a:off x="2757311" y="4228869"/>
            <a:ext cx="394301" cy="324096"/>
            <a:chOff x="3238475" y="5012225"/>
            <a:chExt cx="500700" cy="411550"/>
          </a:xfrm>
        </p:grpSpPr>
        <p:sp>
          <p:nvSpPr>
            <p:cNvPr id="883" name="Google Shape;883;p47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4" name="Google Shape;884;p47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88" name="Google Shape;888;p47"/>
          <p:cNvGrpSpPr/>
          <p:nvPr/>
        </p:nvGrpSpPr>
        <p:grpSpPr>
          <a:xfrm>
            <a:off x="3799745" y="4194239"/>
            <a:ext cx="432771" cy="393337"/>
            <a:chOff x="4562200" y="4968250"/>
            <a:chExt cx="549550" cy="499475"/>
          </a:xfrm>
        </p:grpSpPr>
        <p:sp>
          <p:nvSpPr>
            <p:cNvPr id="889" name="Google Shape;889;p47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2" name="Google Shape;892;p47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94" name="Google Shape;894;p47"/>
          <p:cNvGrpSpPr/>
          <p:nvPr/>
        </p:nvGrpSpPr>
        <p:grpSpPr>
          <a:xfrm>
            <a:off x="3335277" y="4216368"/>
            <a:ext cx="300038" cy="348607"/>
            <a:chOff x="3972400" y="4996350"/>
            <a:chExt cx="381000" cy="442675"/>
          </a:xfrm>
        </p:grpSpPr>
        <p:sp>
          <p:nvSpPr>
            <p:cNvPr id="895" name="Google Shape;895;p47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6" name="Google Shape;896;p47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97" name="Google Shape;897;p47"/>
          <p:cNvGrpSpPr/>
          <p:nvPr/>
        </p:nvGrpSpPr>
        <p:grpSpPr>
          <a:xfrm>
            <a:off x="4334437" y="4187033"/>
            <a:ext cx="425073" cy="407748"/>
            <a:chOff x="5241175" y="4959100"/>
            <a:chExt cx="539775" cy="517775"/>
          </a:xfrm>
        </p:grpSpPr>
        <p:sp>
          <p:nvSpPr>
            <p:cNvPr id="898" name="Google Shape;898;p4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0" name="Google Shape;900;p4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04" name="Google Shape;904;p47"/>
          <p:cNvSpPr/>
          <p:nvPr/>
        </p:nvSpPr>
        <p:spPr>
          <a:xfrm>
            <a:off x="4891145" y="4287877"/>
            <a:ext cx="374102" cy="206778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05" name="Google Shape;905;p47"/>
          <p:cNvGrpSpPr/>
          <p:nvPr/>
        </p:nvGrpSpPr>
        <p:grpSpPr>
          <a:xfrm>
            <a:off x="5471587" y="4247612"/>
            <a:ext cx="272652" cy="313523"/>
            <a:chOff x="6685175" y="5036025"/>
            <a:chExt cx="346225" cy="398125"/>
          </a:xfrm>
        </p:grpSpPr>
        <p:sp>
          <p:nvSpPr>
            <p:cNvPr id="906" name="Google Shape;906;p47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7" name="Google Shape;907;p47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0" name="Google Shape;910;p47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11" name="Google Shape;911;p47"/>
          <p:cNvGrpSpPr/>
          <p:nvPr/>
        </p:nvGrpSpPr>
        <p:grpSpPr>
          <a:xfrm>
            <a:off x="6283498" y="1873894"/>
            <a:ext cx="354952" cy="345732"/>
            <a:chOff x="5926225" y="921350"/>
            <a:chExt cx="517800" cy="504350"/>
          </a:xfrm>
        </p:grpSpPr>
        <p:sp>
          <p:nvSpPr>
            <p:cNvPr id="912" name="Google Shape;912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913" name="Google Shape;913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914" name="Google Shape;914;p47"/>
          <p:cNvSpPr/>
          <p:nvPr/>
        </p:nvSpPr>
        <p:spPr>
          <a:xfrm>
            <a:off x="6442545" y="2067596"/>
            <a:ext cx="329006" cy="185856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5" name="Google Shape;915;p47"/>
          <p:cNvGrpSpPr/>
          <p:nvPr/>
        </p:nvGrpSpPr>
        <p:grpSpPr>
          <a:xfrm>
            <a:off x="7009675" y="1856974"/>
            <a:ext cx="354952" cy="345732"/>
            <a:chOff x="5926225" y="921350"/>
            <a:chExt cx="517800" cy="504350"/>
          </a:xfrm>
        </p:grpSpPr>
        <p:sp>
          <p:nvSpPr>
            <p:cNvPr id="916" name="Google Shape;916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8" name="Google Shape;918;p47"/>
          <p:cNvSpPr/>
          <p:nvPr/>
        </p:nvSpPr>
        <p:spPr>
          <a:xfrm>
            <a:off x="7168722" y="2050676"/>
            <a:ext cx="329006" cy="185856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9" name="Google Shape;919;p47"/>
          <p:cNvGrpSpPr/>
          <p:nvPr/>
        </p:nvGrpSpPr>
        <p:grpSpPr>
          <a:xfrm>
            <a:off x="6283521" y="2471655"/>
            <a:ext cx="882849" cy="859967"/>
            <a:chOff x="5926225" y="921350"/>
            <a:chExt cx="517800" cy="504350"/>
          </a:xfrm>
        </p:grpSpPr>
        <p:sp>
          <p:nvSpPr>
            <p:cNvPr id="920" name="Google Shape;920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2" name="Google Shape;922;p47"/>
          <p:cNvSpPr/>
          <p:nvPr/>
        </p:nvSpPr>
        <p:spPr>
          <a:xfrm>
            <a:off x="6679405" y="2953367"/>
            <a:ext cx="818315" cy="462295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6D9EE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47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4" name="Google Shape;924;p47"/>
          <p:cNvSpPr txBox="1"/>
          <p:nvPr>
            <p:ph idx="4294967295" type="body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Find</a:t>
            </a:r>
            <a:r>
              <a:rPr b="1" lang="en" sz="900"/>
              <a:t>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9" name="Google Shape;929;p48"/>
          <p:cNvGrpSpPr/>
          <p:nvPr/>
        </p:nvGrpSpPr>
        <p:grpSpPr>
          <a:xfrm>
            <a:off x="2521052" y="2003783"/>
            <a:ext cx="409773" cy="409844"/>
            <a:chOff x="3706812" y="1035050"/>
            <a:chExt cx="4792662" cy="4787899"/>
          </a:xfrm>
        </p:grpSpPr>
        <p:sp>
          <p:nvSpPr>
            <p:cNvPr id="930" name="Google Shape;930;p48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8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6" name="Google Shape;936;p48"/>
          <p:cNvGrpSpPr/>
          <p:nvPr/>
        </p:nvGrpSpPr>
        <p:grpSpPr>
          <a:xfrm>
            <a:off x="1344291" y="2003822"/>
            <a:ext cx="407543" cy="409623"/>
            <a:chOff x="1400175" y="1220787"/>
            <a:chExt cx="4473575" cy="4476750"/>
          </a:xfrm>
        </p:grpSpPr>
        <p:sp>
          <p:nvSpPr>
            <p:cNvPr id="937" name="Google Shape;937;p48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48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1" name="Google Shape;941;p48"/>
          <p:cNvGrpSpPr/>
          <p:nvPr/>
        </p:nvGrpSpPr>
        <p:grpSpPr>
          <a:xfrm>
            <a:off x="754538" y="2003878"/>
            <a:ext cx="410461" cy="409848"/>
            <a:chOff x="1649412" y="927100"/>
            <a:chExt cx="5011737" cy="5016500"/>
          </a:xfrm>
        </p:grpSpPr>
        <p:sp>
          <p:nvSpPr>
            <p:cNvPr id="942" name="Google Shape;942;p48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8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8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5" name="Google Shape;945;p48"/>
          <p:cNvGrpSpPr/>
          <p:nvPr/>
        </p:nvGrpSpPr>
        <p:grpSpPr>
          <a:xfrm>
            <a:off x="1932099" y="2004092"/>
            <a:ext cx="409199" cy="409581"/>
            <a:chOff x="1301750" y="920750"/>
            <a:chExt cx="5095875" cy="5100637"/>
          </a:xfrm>
        </p:grpSpPr>
        <p:sp>
          <p:nvSpPr>
            <p:cNvPr id="946" name="Google Shape;946;p48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8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1" name="Google Shape;951;p48"/>
          <p:cNvGrpSpPr/>
          <p:nvPr/>
        </p:nvGrpSpPr>
        <p:grpSpPr>
          <a:xfrm>
            <a:off x="3700762" y="2003911"/>
            <a:ext cx="409842" cy="409814"/>
            <a:chOff x="5732756" y="2682276"/>
            <a:chExt cx="719905" cy="719856"/>
          </a:xfrm>
        </p:grpSpPr>
        <p:sp>
          <p:nvSpPr>
            <p:cNvPr id="952" name="Google Shape;952;p48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8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48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5" name="Google Shape;955;p48"/>
          <p:cNvGrpSpPr/>
          <p:nvPr/>
        </p:nvGrpSpPr>
        <p:grpSpPr>
          <a:xfrm>
            <a:off x="4290587" y="2003906"/>
            <a:ext cx="409848" cy="409826"/>
            <a:chOff x="6768809" y="2682265"/>
            <a:chExt cx="719915" cy="719877"/>
          </a:xfrm>
        </p:grpSpPr>
        <p:sp>
          <p:nvSpPr>
            <p:cNvPr id="956" name="Google Shape;956;p48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8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0" name="Google Shape;960;p48"/>
          <p:cNvGrpSpPr/>
          <p:nvPr/>
        </p:nvGrpSpPr>
        <p:grpSpPr>
          <a:xfrm>
            <a:off x="4880416" y="2003933"/>
            <a:ext cx="409963" cy="409772"/>
            <a:chOff x="7804870" y="2682313"/>
            <a:chExt cx="720118" cy="719782"/>
          </a:xfrm>
        </p:grpSpPr>
        <p:sp>
          <p:nvSpPr>
            <p:cNvPr id="961" name="Google Shape;961;p48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6" name="Google Shape;966;p48"/>
          <p:cNvGrpSpPr/>
          <p:nvPr/>
        </p:nvGrpSpPr>
        <p:grpSpPr>
          <a:xfrm>
            <a:off x="5470362" y="2003721"/>
            <a:ext cx="410460" cy="410196"/>
            <a:chOff x="8841135" y="2681940"/>
            <a:chExt cx="720990" cy="720527"/>
          </a:xfrm>
        </p:grpSpPr>
        <p:sp>
          <p:nvSpPr>
            <p:cNvPr id="967" name="Google Shape;967;p48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3" name="Google Shape;973;p48"/>
          <p:cNvGrpSpPr/>
          <p:nvPr/>
        </p:nvGrpSpPr>
        <p:grpSpPr>
          <a:xfrm>
            <a:off x="3110394" y="2003696"/>
            <a:ext cx="409384" cy="409384"/>
            <a:chOff x="4103687" y="1439862"/>
            <a:chExt cx="3986212" cy="3986211"/>
          </a:xfrm>
        </p:grpSpPr>
        <p:sp>
          <p:nvSpPr>
            <p:cNvPr id="974" name="Google Shape;974;p48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8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6" name="Google Shape;976;p48"/>
          <p:cNvGrpSpPr/>
          <p:nvPr/>
        </p:nvGrpSpPr>
        <p:grpSpPr>
          <a:xfrm>
            <a:off x="6060804" y="2003937"/>
            <a:ext cx="410009" cy="409763"/>
            <a:chOff x="9878272" y="2682320"/>
            <a:chExt cx="720199" cy="719767"/>
          </a:xfrm>
        </p:grpSpPr>
        <p:sp>
          <p:nvSpPr>
            <p:cNvPr id="977" name="Google Shape;977;p48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48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8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0" name="Google Shape;980;p48"/>
          <p:cNvGrpSpPr/>
          <p:nvPr/>
        </p:nvGrpSpPr>
        <p:grpSpPr>
          <a:xfrm>
            <a:off x="6650796" y="2003861"/>
            <a:ext cx="409915" cy="409915"/>
            <a:chOff x="10914618" y="2682187"/>
            <a:chExt cx="720033" cy="720033"/>
          </a:xfrm>
        </p:grpSpPr>
        <p:sp>
          <p:nvSpPr>
            <p:cNvPr id="981" name="Google Shape;981;p48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7" name="Google Shape;987;p48"/>
          <p:cNvGrpSpPr/>
          <p:nvPr/>
        </p:nvGrpSpPr>
        <p:grpSpPr>
          <a:xfrm>
            <a:off x="1338115" y="1353442"/>
            <a:ext cx="332494" cy="410021"/>
            <a:chOff x="1582665" y="1011072"/>
            <a:chExt cx="584040" cy="720220"/>
          </a:xfrm>
        </p:grpSpPr>
        <p:sp>
          <p:nvSpPr>
            <p:cNvPr id="988" name="Google Shape;988;p48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8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48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3" name="Google Shape;993;p48"/>
          <p:cNvGrpSpPr/>
          <p:nvPr/>
        </p:nvGrpSpPr>
        <p:grpSpPr>
          <a:xfrm>
            <a:off x="1891213" y="1353461"/>
            <a:ext cx="349012" cy="410002"/>
            <a:chOff x="2554206" y="1011105"/>
            <a:chExt cx="613055" cy="720187"/>
          </a:xfrm>
        </p:grpSpPr>
        <p:sp>
          <p:nvSpPr>
            <p:cNvPr id="994" name="Google Shape;994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7" name="Google Shape;997;p48"/>
          <p:cNvGrpSpPr/>
          <p:nvPr/>
        </p:nvGrpSpPr>
        <p:grpSpPr>
          <a:xfrm>
            <a:off x="6074212" y="1311467"/>
            <a:ext cx="423714" cy="451996"/>
            <a:chOff x="9901824" y="937343"/>
            <a:chExt cx="744273" cy="793950"/>
          </a:xfrm>
        </p:grpSpPr>
        <p:grpSp>
          <p:nvGrpSpPr>
            <p:cNvPr id="998" name="Google Shape;998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99" name="Google Shape;999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09" name="Google Shape;1009;p48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48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8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5" name="Google Shape;1015;p48"/>
          <p:cNvGrpSpPr/>
          <p:nvPr/>
        </p:nvGrpSpPr>
        <p:grpSpPr>
          <a:xfrm>
            <a:off x="2460830" y="1353614"/>
            <a:ext cx="340171" cy="409849"/>
            <a:chOff x="3554761" y="1011374"/>
            <a:chExt cx="597525" cy="719918"/>
          </a:xfrm>
        </p:grpSpPr>
        <p:sp>
          <p:nvSpPr>
            <p:cNvPr id="1016" name="Google Shape;1016;p48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0" name="Google Shape;1020;p48"/>
          <p:cNvGrpSpPr/>
          <p:nvPr/>
        </p:nvGrpSpPr>
        <p:grpSpPr>
          <a:xfrm>
            <a:off x="3021604" y="1353419"/>
            <a:ext cx="340987" cy="410044"/>
            <a:chOff x="4539787" y="1011032"/>
            <a:chExt cx="598958" cy="720261"/>
          </a:xfrm>
        </p:grpSpPr>
        <p:sp>
          <p:nvSpPr>
            <p:cNvPr id="1021" name="Google Shape;1021;p48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48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6" name="Google Shape;1026;p48"/>
          <p:cNvGrpSpPr/>
          <p:nvPr/>
        </p:nvGrpSpPr>
        <p:grpSpPr>
          <a:xfrm>
            <a:off x="3583195" y="1353518"/>
            <a:ext cx="337457" cy="409945"/>
            <a:chOff x="5526246" y="1011207"/>
            <a:chExt cx="592758" cy="720086"/>
          </a:xfrm>
        </p:grpSpPr>
        <p:sp>
          <p:nvSpPr>
            <p:cNvPr id="1027" name="Google Shape;1027;p48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3" name="Google Shape;1033;p48"/>
          <p:cNvGrpSpPr/>
          <p:nvPr/>
        </p:nvGrpSpPr>
        <p:grpSpPr>
          <a:xfrm>
            <a:off x="782467" y="1353512"/>
            <a:ext cx="335044" cy="409951"/>
            <a:chOff x="606645" y="1011196"/>
            <a:chExt cx="588520" cy="720096"/>
          </a:xfrm>
        </p:grpSpPr>
        <p:sp>
          <p:nvSpPr>
            <p:cNvPr id="1034" name="Google Shape;1034;p48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8" name="Google Shape;1038;p48"/>
          <p:cNvGrpSpPr/>
          <p:nvPr/>
        </p:nvGrpSpPr>
        <p:grpSpPr>
          <a:xfrm>
            <a:off x="6718531" y="1353491"/>
            <a:ext cx="274446" cy="409972"/>
            <a:chOff x="11033597" y="1011159"/>
            <a:chExt cx="482075" cy="720133"/>
          </a:xfrm>
        </p:grpSpPr>
        <p:sp>
          <p:nvSpPr>
            <p:cNvPr id="1039" name="Google Shape;1039;p48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3" name="Google Shape;1043;p48"/>
          <p:cNvGrpSpPr/>
          <p:nvPr/>
        </p:nvGrpSpPr>
        <p:grpSpPr>
          <a:xfrm>
            <a:off x="5429894" y="1311467"/>
            <a:ext cx="423714" cy="451996"/>
            <a:chOff x="8770051" y="937343"/>
            <a:chExt cx="744273" cy="793950"/>
          </a:xfrm>
        </p:grpSpPr>
        <p:sp>
          <p:nvSpPr>
            <p:cNvPr id="1044" name="Google Shape;1044;p48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49" name="Google Shape;1049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50" name="Google Shape;1050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0" name="Google Shape;1060;p48"/>
          <p:cNvGrpSpPr/>
          <p:nvPr/>
        </p:nvGrpSpPr>
        <p:grpSpPr>
          <a:xfrm>
            <a:off x="4141257" y="1311467"/>
            <a:ext cx="423714" cy="451996"/>
            <a:chOff x="6506504" y="937343"/>
            <a:chExt cx="744273" cy="793950"/>
          </a:xfrm>
        </p:grpSpPr>
        <p:sp>
          <p:nvSpPr>
            <p:cNvPr id="1061" name="Google Shape;1061;p48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64" name="Google Shape;1064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65" name="Google Shape;1065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75" name="Google Shape;1075;p48"/>
          <p:cNvGrpSpPr/>
          <p:nvPr/>
        </p:nvGrpSpPr>
        <p:grpSpPr>
          <a:xfrm>
            <a:off x="4785575" y="1311467"/>
            <a:ext cx="423714" cy="451996"/>
            <a:chOff x="7638277" y="937343"/>
            <a:chExt cx="744273" cy="793950"/>
          </a:xfrm>
        </p:grpSpPr>
        <p:sp>
          <p:nvSpPr>
            <p:cNvPr id="1076" name="Google Shape;1076;p48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8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0" name="Google Shape;1080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81" name="Google Shape;1081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1084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1088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91" name="Google Shape;1091;p48"/>
          <p:cNvGrpSpPr/>
          <p:nvPr/>
        </p:nvGrpSpPr>
        <p:grpSpPr>
          <a:xfrm>
            <a:off x="2523188" y="3325221"/>
            <a:ext cx="409987" cy="368586"/>
            <a:chOff x="3778727" y="4460423"/>
            <a:chExt cx="720160" cy="647438"/>
          </a:xfrm>
        </p:grpSpPr>
        <p:sp>
          <p:nvSpPr>
            <p:cNvPr id="1092" name="Google Shape;1092;p48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8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9" name="Google Shape;1099;p48"/>
          <p:cNvGrpSpPr/>
          <p:nvPr/>
        </p:nvGrpSpPr>
        <p:grpSpPr>
          <a:xfrm>
            <a:off x="754485" y="3311495"/>
            <a:ext cx="409896" cy="396039"/>
            <a:chOff x="557494" y="4436312"/>
            <a:chExt cx="720000" cy="695660"/>
          </a:xfrm>
        </p:grpSpPr>
        <p:sp>
          <p:nvSpPr>
            <p:cNvPr id="1100" name="Google Shape;1100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4" name="Google Shape;1104;p48"/>
          <p:cNvGrpSpPr/>
          <p:nvPr/>
        </p:nvGrpSpPr>
        <p:grpSpPr>
          <a:xfrm>
            <a:off x="3702351" y="3304515"/>
            <a:ext cx="410036" cy="409999"/>
            <a:chOff x="5926265" y="4424051"/>
            <a:chExt cx="720246" cy="720181"/>
          </a:xfrm>
        </p:grpSpPr>
        <p:sp>
          <p:nvSpPr>
            <p:cNvPr id="1105" name="Google Shape;1105;p48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9" name="Google Shape;1109;p48"/>
          <p:cNvGrpSpPr/>
          <p:nvPr/>
        </p:nvGrpSpPr>
        <p:grpSpPr>
          <a:xfrm>
            <a:off x="1344002" y="3322499"/>
            <a:ext cx="409896" cy="374031"/>
            <a:chOff x="1631150" y="4455641"/>
            <a:chExt cx="720000" cy="657002"/>
          </a:xfrm>
        </p:grpSpPr>
        <p:sp>
          <p:nvSpPr>
            <p:cNvPr id="1110" name="Google Shape;1110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8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5" name="Google Shape;1115;p48"/>
          <p:cNvGrpSpPr/>
          <p:nvPr/>
        </p:nvGrpSpPr>
        <p:grpSpPr>
          <a:xfrm>
            <a:off x="1933560" y="3321962"/>
            <a:ext cx="409896" cy="375106"/>
            <a:chOff x="2704878" y="4454697"/>
            <a:chExt cx="720000" cy="658889"/>
          </a:xfrm>
        </p:grpSpPr>
        <p:sp>
          <p:nvSpPr>
            <p:cNvPr id="1116" name="Google Shape;1116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2" name="Google Shape;1122;p48"/>
          <p:cNvGrpSpPr/>
          <p:nvPr/>
        </p:nvGrpSpPr>
        <p:grpSpPr>
          <a:xfrm>
            <a:off x="3112875" y="3323763"/>
            <a:ext cx="409775" cy="371503"/>
            <a:chOff x="4852681" y="4457861"/>
            <a:chExt cx="719788" cy="652561"/>
          </a:xfrm>
        </p:grpSpPr>
        <p:sp>
          <p:nvSpPr>
            <p:cNvPr id="1123" name="Google Shape;1123;p48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6" name="Google Shape;1126;p48"/>
          <p:cNvGrpSpPr/>
          <p:nvPr/>
        </p:nvGrpSpPr>
        <p:grpSpPr>
          <a:xfrm>
            <a:off x="4292087" y="3314967"/>
            <a:ext cx="410023" cy="389095"/>
            <a:chOff x="7000306" y="4442411"/>
            <a:chExt cx="720224" cy="683463"/>
          </a:xfrm>
        </p:grpSpPr>
        <p:sp>
          <p:nvSpPr>
            <p:cNvPr id="1127" name="Google Shape;1127;p48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2" name="Google Shape;1132;p48"/>
          <p:cNvGrpSpPr/>
          <p:nvPr/>
        </p:nvGrpSpPr>
        <p:grpSpPr>
          <a:xfrm>
            <a:off x="4881811" y="3312941"/>
            <a:ext cx="409987" cy="393147"/>
            <a:chOff x="8074325" y="4438852"/>
            <a:chExt cx="720160" cy="690579"/>
          </a:xfrm>
        </p:grpSpPr>
        <p:sp>
          <p:nvSpPr>
            <p:cNvPr id="1133" name="Google Shape;1133;p48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48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9" name="Google Shape;1139;p48"/>
          <p:cNvGrpSpPr/>
          <p:nvPr/>
        </p:nvGrpSpPr>
        <p:grpSpPr>
          <a:xfrm>
            <a:off x="6061204" y="3325772"/>
            <a:ext cx="409849" cy="367484"/>
            <a:chOff x="9878975" y="4425243"/>
            <a:chExt cx="719918" cy="645502"/>
          </a:xfrm>
        </p:grpSpPr>
        <p:sp>
          <p:nvSpPr>
            <p:cNvPr id="1140" name="Google Shape;1140;p48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3" name="Google Shape;1143;p48"/>
          <p:cNvGrpSpPr/>
          <p:nvPr/>
        </p:nvGrpSpPr>
        <p:grpSpPr>
          <a:xfrm>
            <a:off x="6650754" y="3315472"/>
            <a:ext cx="409993" cy="388085"/>
            <a:chOff x="10914544" y="4407150"/>
            <a:chExt cx="720170" cy="681687"/>
          </a:xfrm>
        </p:grpSpPr>
        <p:sp>
          <p:nvSpPr>
            <p:cNvPr id="1144" name="Google Shape;1144;p48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8" name="Google Shape;1148;p48"/>
          <p:cNvGrpSpPr/>
          <p:nvPr/>
        </p:nvGrpSpPr>
        <p:grpSpPr>
          <a:xfrm>
            <a:off x="5471493" y="3322935"/>
            <a:ext cx="410011" cy="373158"/>
            <a:chOff x="8843122" y="4420259"/>
            <a:chExt cx="720202" cy="655469"/>
          </a:xfrm>
        </p:grpSpPr>
        <p:sp>
          <p:nvSpPr>
            <p:cNvPr id="1149" name="Google Shape;1149;p48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8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5" name="Google Shape;1155;p48"/>
          <p:cNvGrpSpPr/>
          <p:nvPr/>
        </p:nvGrpSpPr>
        <p:grpSpPr>
          <a:xfrm>
            <a:off x="2531139" y="2677817"/>
            <a:ext cx="410018" cy="362841"/>
            <a:chOff x="1510757" y="3225422"/>
            <a:chExt cx="720214" cy="637347"/>
          </a:xfrm>
        </p:grpSpPr>
        <p:sp>
          <p:nvSpPr>
            <p:cNvPr id="1156" name="Google Shape;1156;p48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8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8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8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8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3" name="Google Shape;1163;p48"/>
          <p:cNvGrpSpPr/>
          <p:nvPr/>
        </p:nvGrpSpPr>
        <p:grpSpPr>
          <a:xfrm>
            <a:off x="3167019" y="2693931"/>
            <a:ext cx="409976" cy="330615"/>
            <a:chOff x="2595501" y="3253725"/>
            <a:chExt cx="720141" cy="580739"/>
          </a:xfrm>
        </p:grpSpPr>
        <p:sp>
          <p:nvSpPr>
            <p:cNvPr id="1164" name="Google Shape;1164;p48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8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8" name="Google Shape;1168;p48"/>
          <p:cNvGrpSpPr/>
          <p:nvPr/>
        </p:nvGrpSpPr>
        <p:grpSpPr>
          <a:xfrm>
            <a:off x="4438676" y="2654354"/>
            <a:ext cx="408239" cy="409768"/>
            <a:chOff x="4764809" y="3184208"/>
            <a:chExt cx="717090" cy="719775"/>
          </a:xfrm>
        </p:grpSpPr>
        <p:sp>
          <p:nvSpPr>
            <p:cNvPr id="1169" name="Google Shape;1169;p48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8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2" name="Google Shape;1172;p48"/>
          <p:cNvGrpSpPr/>
          <p:nvPr/>
        </p:nvGrpSpPr>
        <p:grpSpPr>
          <a:xfrm>
            <a:off x="3802857" y="2680993"/>
            <a:ext cx="409956" cy="356490"/>
            <a:chOff x="3680173" y="3231000"/>
            <a:chExt cx="720106" cy="626190"/>
          </a:xfrm>
        </p:grpSpPr>
        <p:sp>
          <p:nvSpPr>
            <p:cNvPr id="1173" name="Google Shape;1173;p48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6" name="Google Shape;1176;p48"/>
          <p:cNvGrpSpPr/>
          <p:nvPr/>
        </p:nvGrpSpPr>
        <p:grpSpPr>
          <a:xfrm>
            <a:off x="5708578" y="2654318"/>
            <a:ext cx="407692" cy="409841"/>
            <a:chOff x="6931035" y="3184144"/>
            <a:chExt cx="716128" cy="719903"/>
          </a:xfrm>
        </p:grpSpPr>
        <p:sp>
          <p:nvSpPr>
            <p:cNvPr id="1177" name="Google Shape;1177;p48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8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1" name="Google Shape;1181;p48"/>
          <p:cNvGrpSpPr/>
          <p:nvPr/>
        </p:nvGrpSpPr>
        <p:grpSpPr>
          <a:xfrm>
            <a:off x="5072777" y="2654274"/>
            <a:ext cx="409939" cy="409927"/>
            <a:chOff x="5846429" y="3184067"/>
            <a:chExt cx="720076" cy="720055"/>
          </a:xfrm>
        </p:grpSpPr>
        <p:sp>
          <p:nvSpPr>
            <p:cNvPr id="1182" name="Google Shape;1182;p48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8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48"/>
          <p:cNvGrpSpPr/>
          <p:nvPr/>
        </p:nvGrpSpPr>
        <p:grpSpPr>
          <a:xfrm>
            <a:off x="2025963" y="2654224"/>
            <a:ext cx="279314" cy="410029"/>
            <a:chOff x="655600" y="3183978"/>
            <a:chExt cx="490627" cy="720234"/>
          </a:xfrm>
        </p:grpSpPr>
        <p:sp>
          <p:nvSpPr>
            <p:cNvPr id="1187" name="Google Shape;1187;p48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2" name="Google Shape;1192;p48"/>
          <p:cNvGrpSpPr/>
          <p:nvPr/>
        </p:nvGrpSpPr>
        <p:grpSpPr>
          <a:xfrm>
            <a:off x="6342132" y="2654330"/>
            <a:ext cx="174547" cy="409816"/>
            <a:chOff x="8011692" y="3184166"/>
            <a:chExt cx="306600" cy="719859"/>
          </a:xfrm>
        </p:grpSpPr>
        <p:sp>
          <p:nvSpPr>
            <p:cNvPr id="1193" name="Google Shape;1193;p48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9" name="Google Shape;1199;p48"/>
          <p:cNvGrpSpPr/>
          <p:nvPr/>
        </p:nvGrpSpPr>
        <p:grpSpPr>
          <a:xfrm>
            <a:off x="6742360" y="2654222"/>
            <a:ext cx="226478" cy="409875"/>
            <a:chOff x="4556125" y="630237"/>
            <a:chExt cx="3081338" cy="5568950"/>
          </a:xfrm>
        </p:grpSpPr>
        <p:sp>
          <p:nvSpPr>
            <p:cNvPr id="1200" name="Google Shape;1200;p48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7" name="Google Shape;1207;p48"/>
          <p:cNvGrpSpPr/>
          <p:nvPr/>
        </p:nvGrpSpPr>
        <p:grpSpPr>
          <a:xfrm>
            <a:off x="1390160" y="2654283"/>
            <a:ext cx="409977" cy="409911"/>
            <a:chOff x="1674084" y="3214987"/>
            <a:chExt cx="720142" cy="720027"/>
          </a:xfrm>
        </p:grpSpPr>
        <p:sp>
          <p:nvSpPr>
            <p:cNvPr id="1208" name="Google Shape;1208;p48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0" name="Google Shape;1220;p48"/>
          <p:cNvGrpSpPr/>
          <p:nvPr/>
        </p:nvGrpSpPr>
        <p:grpSpPr>
          <a:xfrm>
            <a:off x="754495" y="2654248"/>
            <a:ext cx="409802" cy="409981"/>
            <a:chOff x="557511" y="3214925"/>
            <a:chExt cx="719836" cy="720150"/>
          </a:xfrm>
        </p:grpSpPr>
        <p:sp>
          <p:nvSpPr>
            <p:cNvPr id="1221" name="Google Shape;1221;p48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5" name="Google Shape;1225;p48"/>
          <p:cNvGrpSpPr/>
          <p:nvPr/>
        </p:nvGrpSpPr>
        <p:grpSpPr>
          <a:xfrm>
            <a:off x="702859" y="3975400"/>
            <a:ext cx="409945" cy="368184"/>
            <a:chOff x="1147762" y="1131887"/>
            <a:chExt cx="5137150" cy="4619626"/>
          </a:xfrm>
        </p:grpSpPr>
        <p:sp>
          <p:nvSpPr>
            <p:cNvPr id="1226" name="Google Shape;1226;p48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9" name="Google Shape;1229;p48"/>
          <p:cNvGrpSpPr/>
          <p:nvPr/>
        </p:nvGrpSpPr>
        <p:grpSpPr>
          <a:xfrm>
            <a:off x="1436314" y="3969673"/>
            <a:ext cx="410308" cy="380329"/>
            <a:chOff x="1570037" y="1341437"/>
            <a:chExt cx="4943475" cy="4576762"/>
          </a:xfrm>
        </p:grpSpPr>
        <p:sp>
          <p:nvSpPr>
            <p:cNvPr id="1230" name="Google Shape;1230;p48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6" name="Google Shape;1236;p48"/>
          <p:cNvGrpSpPr/>
          <p:nvPr/>
        </p:nvGrpSpPr>
        <p:grpSpPr>
          <a:xfrm>
            <a:off x="3721969" y="3954800"/>
            <a:ext cx="405897" cy="409934"/>
            <a:chOff x="5770007" y="5489899"/>
            <a:chExt cx="712976" cy="720067"/>
          </a:xfrm>
        </p:grpSpPr>
        <p:sp>
          <p:nvSpPr>
            <p:cNvPr id="1237" name="Google Shape;1237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8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5" name="Google Shape;1245;p48"/>
          <p:cNvGrpSpPr/>
          <p:nvPr/>
        </p:nvGrpSpPr>
        <p:grpSpPr>
          <a:xfrm>
            <a:off x="4451106" y="3975466"/>
            <a:ext cx="409869" cy="368641"/>
            <a:chOff x="7050768" y="5526199"/>
            <a:chExt cx="719953" cy="647534"/>
          </a:xfrm>
        </p:grpSpPr>
        <p:sp>
          <p:nvSpPr>
            <p:cNvPr id="1246" name="Google Shape;1246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8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8" name="Google Shape;1258;p48"/>
          <p:cNvGrpSpPr/>
          <p:nvPr/>
        </p:nvGrpSpPr>
        <p:grpSpPr>
          <a:xfrm>
            <a:off x="5917597" y="3975531"/>
            <a:ext cx="409897" cy="368483"/>
            <a:chOff x="9626723" y="5526313"/>
            <a:chExt cx="720002" cy="647256"/>
          </a:xfrm>
        </p:grpSpPr>
        <p:sp>
          <p:nvSpPr>
            <p:cNvPr id="1259" name="Google Shape;1259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8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1" name="Google Shape;1271;p48"/>
          <p:cNvGrpSpPr/>
          <p:nvPr/>
        </p:nvGrpSpPr>
        <p:grpSpPr>
          <a:xfrm>
            <a:off x="6650827" y="3954779"/>
            <a:ext cx="409806" cy="409954"/>
            <a:chOff x="10914672" y="5489861"/>
            <a:chExt cx="719842" cy="720102"/>
          </a:xfrm>
        </p:grpSpPr>
        <p:sp>
          <p:nvSpPr>
            <p:cNvPr id="1272" name="Google Shape;1272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8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8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4" name="Google Shape;1284;p48"/>
          <p:cNvGrpSpPr/>
          <p:nvPr/>
        </p:nvGrpSpPr>
        <p:grpSpPr>
          <a:xfrm>
            <a:off x="5184313" y="3964219"/>
            <a:ext cx="410025" cy="391102"/>
            <a:chOff x="8338678" y="5506443"/>
            <a:chExt cx="720227" cy="686988"/>
          </a:xfrm>
        </p:grpSpPr>
        <p:sp>
          <p:nvSpPr>
            <p:cNvPr id="1285" name="Google Shape;1285;p48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1" name="Google Shape;1291;p48"/>
          <p:cNvGrpSpPr/>
          <p:nvPr/>
        </p:nvGrpSpPr>
        <p:grpSpPr>
          <a:xfrm>
            <a:off x="2169191" y="4014425"/>
            <a:ext cx="1229490" cy="290660"/>
            <a:chOff x="3042485" y="5594633"/>
            <a:chExt cx="2159652" cy="510557"/>
          </a:xfrm>
        </p:grpSpPr>
        <p:sp>
          <p:nvSpPr>
            <p:cNvPr id="1292" name="Google Shape;1292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7" name="Google Shape;1307;p48"/>
          <p:cNvGrpSpPr/>
          <p:nvPr/>
        </p:nvGrpSpPr>
        <p:grpSpPr>
          <a:xfrm>
            <a:off x="7276544" y="1333785"/>
            <a:ext cx="409961" cy="407396"/>
            <a:chOff x="1442627" y="5710929"/>
            <a:chExt cx="594318" cy="590600"/>
          </a:xfrm>
        </p:grpSpPr>
        <p:sp>
          <p:nvSpPr>
            <p:cNvPr id="1308" name="Google Shape;1308;p48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2" name="Google Shape;1312;p48"/>
          <p:cNvGrpSpPr/>
          <p:nvPr/>
        </p:nvGrpSpPr>
        <p:grpSpPr>
          <a:xfrm>
            <a:off x="7309963" y="3955080"/>
            <a:ext cx="343109" cy="410009"/>
            <a:chOff x="8095060" y="5664590"/>
            <a:chExt cx="497404" cy="594389"/>
          </a:xfrm>
        </p:grpSpPr>
        <p:grpSp>
          <p:nvGrpSpPr>
            <p:cNvPr id="1313" name="Google Shape;1313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314" name="Google Shape;1314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7" name="Google Shape;1317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318" name="Google Shape;1318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9" name="Google Shape;1319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1" name="Google Shape;1321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322" name="Google Shape;1322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5" name="Google Shape;1325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26" name="Google Shape;1326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9" name="Google Shape;1329;p48"/>
          <p:cNvGrpSpPr/>
          <p:nvPr/>
        </p:nvGrpSpPr>
        <p:grpSpPr>
          <a:xfrm>
            <a:off x="7276544" y="2003919"/>
            <a:ext cx="512441" cy="409956"/>
            <a:chOff x="4607809" y="5664627"/>
            <a:chExt cx="742883" cy="594312"/>
          </a:xfrm>
        </p:grpSpPr>
        <p:sp>
          <p:nvSpPr>
            <p:cNvPr id="1330" name="Google Shape;1330;p48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8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8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8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8" name="Google Shape;1338;p48"/>
          <p:cNvGrpSpPr/>
          <p:nvPr/>
        </p:nvGrpSpPr>
        <p:grpSpPr>
          <a:xfrm>
            <a:off x="7276544" y="2654246"/>
            <a:ext cx="993188" cy="409852"/>
            <a:chOff x="2571250" y="5664711"/>
            <a:chExt cx="1439820" cy="594160"/>
          </a:xfrm>
        </p:grpSpPr>
        <p:sp>
          <p:nvSpPr>
            <p:cNvPr id="1339" name="Google Shape;1339;p48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3" name="Google Shape;1363;p48"/>
          <p:cNvGrpSpPr/>
          <p:nvPr/>
        </p:nvGrpSpPr>
        <p:grpSpPr>
          <a:xfrm>
            <a:off x="7276555" y="3304467"/>
            <a:ext cx="590901" cy="410234"/>
            <a:chOff x="6332670" y="5663946"/>
            <a:chExt cx="856627" cy="594715"/>
          </a:xfrm>
        </p:grpSpPr>
        <p:grpSp>
          <p:nvGrpSpPr>
            <p:cNvPr id="1364" name="Google Shape;1364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65" name="Google Shape;1365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1366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7" name="Google Shape;1367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68" name="Google Shape;1368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9" name="Google Shape;1369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0" name="Google Shape;1370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71" name="Google Shape;1371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73" name="Google Shape;1373;p48"/>
          <p:cNvSpPr txBox="1"/>
          <p:nvPr>
            <p:ph idx="4294967295" type="title"/>
          </p:nvPr>
        </p:nvSpPr>
        <p:spPr>
          <a:xfrm>
            <a:off x="702900" y="6836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Diagrams and infographics</a:t>
            </a:r>
            <a:endParaRPr/>
          </a:p>
        </p:txBody>
      </p:sp>
      <p:sp>
        <p:nvSpPr>
          <p:cNvPr id="1374" name="Google Shape;1374;p48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49"/>
          <p:cNvSpPr txBox="1"/>
          <p:nvPr/>
        </p:nvSpPr>
        <p:spPr>
          <a:xfrm>
            <a:off x="908200" y="2221850"/>
            <a:ext cx="7327500" cy="21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🍇🍈🍉🍊🍋🍌🍍🥭🍎🍏🍐🍑🍒🍓🥝🍅🥥🥑🍆🥔🥕🌽🌶️🥒🥬🥦🧄🧅🍄🥜🌰🍞🥐🥖🥨🥯🥞🧇🧀🍖🍗🥩🥓🍔🍟🍕🌭🥪🌮🌯🥙🧆🥚🍳🥘🍲🥣🥗🍿🧈🧂🥫🍱🍘🍙🍚🍛🍜🍝🍠🍢🍣🍤🍥🥮🍡🥟🥠🥡🦪🍦🍧🍨🍩🍪🎂🍰🧁🥧🍫🍬🍭🍮🍯🍼🥛☕🍵🍶🍾🍷🍸🍹🍺🍻🥂🥃🥤🧃🧉🧊🥢🍽️🍴🥄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380" name="Google Shape;1380;p49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1" name="Google Shape;1381;p49"/>
          <p:cNvSpPr txBox="1"/>
          <p:nvPr>
            <p:ph idx="4294967295" type="body"/>
          </p:nvPr>
        </p:nvSpPr>
        <p:spPr>
          <a:xfrm>
            <a:off x="908328" y="856425"/>
            <a:ext cx="73275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6" name="Google Shape;1386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7" name="Google Shape;1387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88" name="Google Shape;1388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89" name="Google Shape;1389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90" name="Google Shape;1390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91" name="Google Shape;1391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92" name="Google Shape;1392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93" name="Google Shape;1393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94" name="Google Shape;1394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95" name="Google Shape;1395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96" name="Google Shape;1396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97" name="Google Shape;1397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98" name="Google Shape;1398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99" name="Google Shape;1399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00" name="Google Shape;1400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ctrTitle"/>
          </p:nvPr>
        </p:nvSpPr>
        <p:spPr>
          <a:xfrm>
            <a:off x="1612525" y="1113501"/>
            <a:ext cx="2788800" cy="96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18" name="Google Shape;118;p15"/>
          <p:cNvSpPr txBox="1"/>
          <p:nvPr>
            <p:ph idx="1" type="subTitle"/>
          </p:nvPr>
        </p:nvSpPr>
        <p:spPr>
          <a:xfrm>
            <a:off x="1612525" y="2141608"/>
            <a:ext cx="27888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309375" y="309375"/>
            <a:ext cx="10428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1</a:t>
            </a:r>
            <a:endParaRPr sz="60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1612525" y="846925"/>
            <a:ext cx="2794500" cy="336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7"/>
          <p:cNvPicPr preferRelativeResize="0"/>
          <p:nvPr/>
        </p:nvPicPr>
        <p:blipFill rotWithShape="1">
          <a:blip r:embed="rId3">
            <a:alphaModFix/>
          </a:blip>
          <a:srcRect b="0" l="11364" r="31814" t="0"/>
          <a:stretch/>
        </p:blipFill>
        <p:spPr>
          <a:xfrm>
            <a:off x="6436200" y="304800"/>
            <a:ext cx="2403000" cy="4229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31" name="Google Shape;131;p17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/>
              <a:t>s</a:t>
            </a:r>
            <a:r>
              <a:rPr lang="en"/>
              <a:t>lide </a:t>
            </a:r>
            <a:r>
              <a:rPr lang="en"/>
              <a:t>t</a:t>
            </a:r>
            <a:r>
              <a:rPr lang="en"/>
              <a:t>itle</a:t>
            </a:r>
            <a:endParaRPr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Here you have a list of items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And some text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Your audience will listen to you or read the content, but </a:t>
            </a:r>
            <a:r>
              <a:rPr b="1" lang="en">
                <a:highlight>
                  <a:schemeClr val="lt2"/>
                </a:highlight>
                <a:latin typeface="Nunito Sans"/>
                <a:ea typeface="Nunito Sans"/>
                <a:cs typeface="Nunito Sans"/>
                <a:sym typeface="Nunito Sans"/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idx="4294967295" type="ctrTitle"/>
          </p:nvPr>
        </p:nvSpPr>
        <p:spPr>
          <a:xfrm>
            <a:off x="855300" y="1246975"/>
            <a:ext cx="4092000" cy="157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Big </a:t>
            </a:r>
            <a:r>
              <a:rPr lang="en" sz="6000">
                <a:solidFill>
                  <a:schemeClr val="accent1"/>
                </a:solidFill>
              </a:rPr>
              <a:t>c</a:t>
            </a:r>
            <a:r>
              <a:rPr lang="en" sz="6000">
                <a:solidFill>
                  <a:schemeClr val="accent1"/>
                </a:solidFill>
              </a:rPr>
              <a:t>oncept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139" name="Google Shape;139;p18"/>
          <p:cNvSpPr txBox="1"/>
          <p:nvPr>
            <p:ph idx="4294967295" type="subTitle"/>
          </p:nvPr>
        </p:nvSpPr>
        <p:spPr>
          <a:xfrm>
            <a:off x="855300" y="2808274"/>
            <a:ext cx="4092000" cy="10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lt2"/>
                </a:solidFill>
              </a:rPr>
              <a:t>Bring the attention of your audience over a key concept using icons or illustrations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7119632" y="3347899"/>
            <a:ext cx="316396" cy="30210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" name="Google Shape;141;p18"/>
          <p:cNvGrpSpPr/>
          <p:nvPr/>
        </p:nvGrpSpPr>
        <p:grpSpPr>
          <a:xfrm>
            <a:off x="6726976" y="1651634"/>
            <a:ext cx="1355430" cy="1355799"/>
            <a:chOff x="6654650" y="3665275"/>
            <a:chExt cx="409100" cy="409125"/>
          </a:xfrm>
        </p:grpSpPr>
        <p:sp>
          <p:nvSpPr>
            <p:cNvPr id="142" name="Google Shape;142;p1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18"/>
          <p:cNvGrpSpPr/>
          <p:nvPr/>
        </p:nvGrpSpPr>
        <p:grpSpPr>
          <a:xfrm rot="1056907">
            <a:off x="5420508" y="2717264"/>
            <a:ext cx="895473" cy="895595"/>
            <a:chOff x="570875" y="4322250"/>
            <a:chExt cx="443300" cy="443325"/>
          </a:xfrm>
        </p:grpSpPr>
        <p:sp>
          <p:nvSpPr>
            <p:cNvPr id="145" name="Google Shape;145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18"/>
          <p:cNvSpPr/>
          <p:nvPr/>
        </p:nvSpPr>
        <p:spPr>
          <a:xfrm rot="2466588">
            <a:off x="5521170" y="1914241"/>
            <a:ext cx="439576" cy="41972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 rot="-1609360">
            <a:off x="6164017" y="2178335"/>
            <a:ext cx="316318" cy="30203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 rot="2926260">
            <a:off x="8082062" y="2417615"/>
            <a:ext cx="236901" cy="22620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 rot="-1609447">
            <a:off x="7096239" y="902262"/>
            <a:ext cx="213441" cy="20380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idx="1" type="body"/>
          </p:nvPr>
        </p:nvSpPr>
        <p:spPr>
          <a:xfrm>
            <a:off x="1007700" y="1582550"/>
            <a:ext cx="22539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59" name="Google Shape;159;p19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</a:t>
            </a:r>
            <a:r>
              <a:rPr lang="en"/>
              <a:t>a</a:t>
            </a:r>
            <a:r>
              <a:rPr lang="en"/>
              <a:t>lso </a:t>
            </a:r>
            <a:r>
              <a:rPr lang="en"/>
              <a:t>s</a:t>
            </a:r>
            <a:r>
              <a:rPr lang="en"/>
              <a:t>plit </a:t>
            </a:r>
            <a:r>
              <a:rPr lang="en"/>
              <a:t>y</a:t>
            </a:r>
            <a:r>
              <a:rPr lang="en"/>
              <a:t>our </a:t>
            </a:r>
            <a:r>
              <a:rPr lang="en"/>
              <a:t>c</a:t>
            </a:r>
            <a:r>
              <a:rPr lang="en"/>
              <a:t>ontent</a:t>
            </a:r>
            <a:endParaRPr/>
          </a:p>
        </p:txBody>
      </p:sp>
      <p:sp>
        <p:nvSpPr>
          <p:cNvPr id="160" name="Google Shape;160;p19"/>
          <p:cNvSpPr txBox="1"/>
          <p:nvPr>
            <p:ph idx="2" type="body"/>
          </p:nvPr>
        </p:nvSpPr>
        <p:spPr>
          <a:xfrm>
            <a:off x="3577989" y="1582550"/>
            <a:ext cx="22539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ebony and of outer space. It </a:t>
            </a:r>
            <a:r>
              <a:rPr lang="en"/>
              <a:t>has been the symbolic color of elegance, solemnity and authority.</a:t>
            </a:r>
            <a:endParaRPr/>
          </a:p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19"/>
          <p:cNvPicPr preferRelativeResize="0"/>
          <p:nvPr/>
        </p:nvPicPr>
        <p:blipFill rotWithShape="1">
          <a:blip r:embed="rId3">
            <a:alphaModFix/>
          </a:blip>
          <a:srcRect b="0" l="9717" r="9709" t="0"/>
          <a:stretch/>
        </p:blipFill>
        <p:spPr>
          <a:xfrm>
            <a:off x="6436200" y="304800"/>
            <a:ext cx="2403000" cy="4229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1007700" y="1582550"/>
            <a:ext cx="22191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69" name="Google Shape;169;p20"/>
          <p:cNvSpPr txBox="1"/>
          <p:nvPr>
            <p:ph idx="2" type="body"/>
          </p:nvPr>
        </p:nvSpPr>
        <p:spPr>
          <a:xfrm>
            <a:off x="3459809" y="1582550"/>
            <a:ext cx="22191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0" name="Google Shape;170;p20"/>
          <p:cNvSpPr txBox="1"/>
          <p:nvPr>
            <p:ph idx="3" type="body"/>
          </p:nvPr>
        </p:nvSpPr>
        <p:spPr>
          <a:xfrm>
            <a:off x="5911918" y="1582550"/>
            <a:ext cx="22191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geon template">
  <a:themeElements>
    <a:clrScheme name="Custom 347">
      <a:dk1>
        <a:srgbClr val="1B151B"/>
      </a:dk1>
      <a:lt1>
        <a:srgbClr val="FFFFFF"/>
      </a:lt1>
      <a:dk2>
        <a:srgbClr val="9E8D8B"/>
      </a:dk2>
      <a:lt2>
        <a:srgbClr val="F0EBE9"/>
      </a:lt2>
      <a:accent1>
        <a:srgbClr val="FF5454"/>
      </a:accent1>
      <a:accent2>
        <a:srgbClr val="F88326"/>
      </a:accent2>
      <a:accent3>
        <a:srgbClr val="C97140"/>
      </a:accent3>
      <a:accent4>
        <a:srgbClr val="FFB900"/>
      </a:accent4>
      <a:accent5>
        <a:srgbClr val="92C532"/>
      </a:accent5>
      <a:accent6>
        <a:srgbClr val="9F55A5"/>
      </a:accent6>
      <a:hlink>
        <a:srgbClr val="FF5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