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>
        <p:scale>
          <a:sx n="87" d="100"/>
          <a:sy n="87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7ebfa6c632bac94" providerId="LiveId" clId="{3BCEEB7D-8C65-45F8-B782-B9801A506038}"/>
    <pc:docChg chg="undo custSel addSld delSld modSld">
      <pc:chgData name="" userId="e7ebfa6c632bac94" providerId="LiveId" clId="{3BCEEB7D-8C65-45F8-B782-B9801A506038}" dt="2022-05-14T03:52:42.957" v="1436" actId="1076"/>
      <pc:docMkLst>
        <pc:docMk/>
      </pc:docMkLst>
      <pc:sldChg chg="addSp modSp">
        <pc:chgData name="" userId="e7ebfa6c632bac94" providerId="LiveId" clId="{3BCEEB7D-8C65-45F8-B782-B9801A506038}" dt="2022-05-13T23:11:00.556" v="796"/>
        <pc:sldMkLst>
          <pc:docMk/>
          <pc:sldMk cId="2837630016" sldId="259"/>
        </pc:sldMkLst>
        <pc:spChg chg="mod">
          <ac:chgData name="" userId="e7ebfa6c632bac94" providerId="LiveId" clId="{3BCEEB7D-8C65-45F8-B782-B9801A506038}" dt="2022-05-13T23:08:29.090" v="791" actId="1076"/>
          <ac:spMkLst>
            <pc:docMk/>
            <pc:sldMk cId="2837630016" sldId="259"/>
            <ac:spMk id="2" creationId="{730161A3-F877-4ED3-9471-3F698D80B257}"/>
          </ac:spMkLst>
        </pc:spChg>
        <pc:spChg chg="add mod">
          <ac:chgData name="" userId="e7ebfa6c632bac94" providerId="LiveId" clId="{3BCEEB7D-8C65-45F8-B782-B9801A506038}" dt="2022-05-13T05:35:46.514" v="220" actId="1076"/>
          <ac:spMkLst>
            <pc:docMk/>
            <pc:sldMk cId="2837630016" sldId="259"/>
            <ac:spMk id="7" creationId="{ED45E719-128F-42EB-8A20-3198FD3B0FC1}"/>
          </ac:spMkLst>
        </pc:spChg>
        <pc:graphicFrameChg chg="mod">
          <ac:chgData name="" userId="e7ebfa6c632bac94" providerId="LiveId" clId="{3BCEEB7D-8C65-45F8-B782-B9801A506038}" dt="2022-05-13T23:11:00.556" v="796"/>
          <ac:graphicFrameMkLst>
            <pc:docMk/>
            <pc:sldMk cId="2837630016" sldId="259"/>
            <ac:graphicFrameMk id="6" creationId="{A12D0DA4-B5C5-4A32-8AE9-23CE877BDF13}"/>
          </ac:graphicFrameMkLst>
        </pc:graphicFrameChg>
      </pc:sldChg>
      <pc:sldChg chg="addSp modSp add">
        <pc:chgData name="" userId="e7ebfa6c632bac94" providerId="LiveId" clId="{3BCEEB7D-8C65-45F8-B782-B9801A506038}" dt="2022-05-13T18:26:58.944" v="585" actId="27636"/>
        <pc:sldMkLst>
          <pc:docMk/>
          <pc:sldMk cId="1456831813" sldId="260"/>
        </pc:sldMkLst>
        <pc:spChg chg="mod">
          <ac:chgData name="" userId="e7ebfa6c632bac94" providerId="LiveId" clId="{3BCEEB7D-8C65-45F8-B782-B9801A506038}" dt="2022-05-13T18:16:16.937" v="236" actId="20577"/>
          <ac:spMkLst>
            <pc:docMk/>
            <pc:sldMk cId="1456831813" sldId="260"/>
            <ac:spMk id="2" creationId="{575A6714-3346-4799-AF42-E2CB41C7405E}"/>
          </ac:spMkLst>
        </pc:spChg>
        <pc:spChg chg="mod">
          <ac:chgData name="" userId="e7ebfa6c632bac94" providerId="LiveId" clId="{3BCEEB7D-8C65-45F8-B782-B9801A506038}" dt="2022-05-13T18:26:58.944" v="585" actId="27636"/>
          <ac:spMkLst>
            <pc:docMk/>
            <pc:sldMk cId="1456831813" sldId="260"/>
            <ac:spMk id="3" creationId="{7614F668-1ACE-4A49-927C-90602BCDAEC8}"/>
          </ac:spMkLst>
        </pc:spChg>
        <pc:picChg chg="add mod">
          <ac:chgData name="" userId="e7ebfa6c632bac94" providerId="LiveId" clId="{3BCEEB7D-8C65-45F8-B782-B9801A506038}" dt="2022-05-13T18:26:42.094" v="583" actId="1076"/>
          <ac:picMkLst>
            <pc:docMk/>
            <pc:sldMk cId="1456831813" sldId="260"/>
            <ac:picMk id="5" creationId="{C912950E-D428-4032-8B79-09CE959BB435}"/>
          </ac:picMkLst>
        </pc:picChg>
      </pc:sldChg>
      <pc:sldChg chg="addSp delSp modSp add">
        <pc:chgData name="" userId="e7ebfa6c632bac94" providerId="LiveId" clId="{3BCEEB7D-8C65-45F8-B782-B9801A506038}" dt="2022-05-13T18:29:23.946" v="597" actId="20577"/>
        <pc:sldMkLst>
          <pc:docMk/>
          <pc:sldMk cId="142569636" sldId="261"/>
        </pc:sldMkLst>
        <pc:spChg chg="mod">
          <ac:chgData name="" userId="e7ebfa6c632bac94" providerId="LiveId" clId="{3BCEEB7D-8C65-45F8-B782-B9801A506038}" dt="2022-05-13T18:29:23.946" v="597" actId="20577"/>
          <ac:spMkLst>
            <pc:docMk/>
            <pc:sldMk cId="142569636" sldId="261"/>
            <ac:spMk id="2" creationId="{663D90D8-4E3F-4DDF-A164-889F2E7DBCDC}"/>
          </ac:spMkLst>
        </pc:spChg>
        <pc:spChg chg="del">
          <ac:chgData name="" userId="e7ebfa6c632bac94" providerId="LiveId" clId="{3BCEEB7D-8C65-45F8-B782-B9801A506038}" dt="2022-05-13T18:29:15.204" v="587"/>
          <ac:spMkLst>
            <pc:docMk/>
            <pc:sldMk cId="142569636" sldId="261"/>
            <ac:spMk id="3" creationId="{AD547DF5-C31C-46DD-A5E8-9BD81BD41136}"/>
          </ac:spMkLst>
        </pc:spChg>
        <pc:picChg chg="add mod">
          <ac:chgData name="" userId="e7ebfa6c632bac94" providerId="LiveId" clId="{3BCEEB7D-8C65-45F8-B782-B9801A506038}" dt="2022-05-13T18:29:15.204" v="587"/>
          <ac:picMkLst>
            <pc:docMk/>
            <pc:sldMk cId="142569636" sldId="261"/>
            <ac:picMk id="5" creationId="{D332F2B3-8569-47AF-8FE9-F65B62A81CAA}"/>
          </ac:picMkLst>
        </pc:picChg>
      </pc:sldChg>
      <pc:sldChg chg="addSp delSp modSp add">
        <pc:chgData name="" userId="e7ebfa6c632bac94" providerId="LiveId" clId="{3BCEEB7D-8C65-45F8-B782-B9801A506038}" dt="2022-05-13T23:58:49.236" v="1050" actId="1076"/>
        <pc:sldMkLst>
          <pc:docMk/>
          <pc:sldMk cId="2626715827" sldId="262"/>
        </pc:sldMkLst>
        <pc:spChg chg="mod">
          <ac:chgData name="" userId="e7ebfa6c632bac94" providerId="LiveId" clId="{3BCEEB7D-8C65-45F8-B782-B9801A506038}" dt="2022-05-13T23:58:49.236" v="1050" actId="1076"/>
          <ac:spMkLst>
            <pc:docMk/>
            <pc:sldMk cId="2626715827" sldId="262"/>
            <ac:spMk id="2" creationId="{27CE4500-99FF-4BDE-ADCC-2011A5111DD4}"/>
          </ac:spMkLst>
        </pc:spChg>
        <pc:spChg chg="del">
          <ac:chgData name="" userId="e7ebfa6c632bac94" providerId="LiveId" clId="{3BCEEB7D-8C65-45F8-B782-B9801A506038}" dt="2022-05-13T18:31:06.178" v="599"/>
          <ac:spMkLst>
            <pc:docMk/>
            <pc:sldMk cId="2626715827" sldId="262"/>
            <ac:spMk id="3" creationId="{0CF46BC8-8F80-456F-9260-1A36A07651D9}"/>
          </ac:spMkLst>
        </pc:spChg>
        <pc:picChg chg="add mod">
          <ac:chgData name="" userId="e7ebfa6c632bac94" providerId="LiveId" clId="{3BCEEB7D-8C65-45F8-B782-B9801A506038}" dt="2022-05-13T19:00:21.945" v="607" actId="1076"/>
          <ac:picMkLst>
            <pc:docMk/>
            <pc:sldMk cId="2626715827" sldId="262"/>
            <ac:picMk id="5" creationId="{26C741A2-BF1C-4B05-A2BA-9247E9A028FD}"/>
          </ac:picMkLst>
        </pc:picChg>
        <pc:picChg chg="add mod">
          <ac:chgData name="" userId="e7ebfa6c632bac94" providerId="LiveId" clId="{3BCEEB7D-8C65-45F8-B782-B9801A506038}" dt="2022-05-13T19:00:24.256" v="608" actId="1076"/>
          <ac:picMkLst>
            <pc:docMk/>
            <pc:sldMk cId="2626715827" sldId="262"/>
            <ac:picMk id="7" creationId="{6BD8D692-7DB5-44B8-98BB-7A517217E366}"/>
          </ac:picMkLst>
        </pc:picChg>
      </pc:sldChg>
      <pc:sldChg chg="addSp delSp modSp add del">
        <pc:chgData name="" userId="e7ebfa6c632bac94" providerId="LiveId" clId="{3BCEEB7D-8C65-45F8-B782-B9801A506038}" dt="2022-05-14T00:26:50.258" v="1051" actId="2696"/>
        <pc:sldMkLst>
          <pc:docMk/>
          <pc:sldMk cId="2260240257" sldId="263"/>
        </pc:sldMkLst>
        <pc:spChg chg="mod">
          <ac:chgData name="" userId="e7ebfa6c632bac94" providerId="LiveId" clId="{3BCEEB7D-8C65-45F8-B782-B9801A506038}" dt="2022-05-13T19:03:46.064" v="630" actId="20577"/>
          <ac:spMkLst>
            <pc:docMk/>
            <pc:sldMk cId="2260240257" sldId="263"/>
            <ac:spMk id="2" creationId="{C9196E8A-B0F8-44AD-9381-0B8FD400DFD0}"/>
          </ac:spMkLst>
        </pc:spChg>
        <pc:spChg chg="del">
          <ac:chgData name="" userId="e7ebfa6c632bac94" providerId="LiveId" clId="{3BCEEB7D-8C65-45F8-B782-B9801A506038}" dt="2022-05-13T19:03:18.848" v="610"/>
          <ac:spMkLst>
            <pc:docMk/>
            <pc:sldMk cId="2260240257" sldId="263"/>
            <ac:spMk id="3" creationId="{CFA95A5C-EB1A-40E9-99D8-814325962DD6}"/>
          </ac:spMkLst>
        </pc:spChg>
        <pc:picChg chg="add mod">
          <ac:chgData name="" userId="e7ebfa6c632bac94" providerId="LiveId" clId="{3BCEEB7D-8C65-45F8-B782-B9801A506038}" dt="2022-05-13T19:03:35.280" v="616" actId="1076"/>
          <ac:picMkLst>
            <pc:docMk/>
            <pc:sldMk cId="2260240257" sldId="263"/>
            <ac:picMk id="5" creationId="{F6B89C70-97E8-450B-B9E1-966C1E91EF54}"/>
          </ac:picMkLst>
        </pc:picChg>
      </pc:sldChg>
      <pc:sldChg chg="addSp delSp modSp add del">
        <pc:chgData name="" userId="e7ebfa6c632bac94" providerId="LiveId" clId="{3BCEEB7D-8C65-45F8-B782-B9801A506038}" dt="2022-05-14T03:32:43.731" v="1274" actId="2696"/>
        <pc:sldMkLst>
          <pc:docMk/>
          <pc:sldMk cId="2948659918" sldId="264"/>
        </pc:sldMkLst>
        <pc:spChg chg="del">
          <ac:chgData name="" userId="e7ebfa6c632bac94" providerId="LiveId" clId="{3BCEEB7D-8C65-45F8-B782-B9801A506038}" dt="2022-05-13T19:07:11.852" v="632"/>
          <ac:spMkLst>
            <pc:docMk/>
            <pc:sldMk cId="2948659918" sldId="264"/>
            <ac:spMk id="3" creationId="{D1A9B272-322A-42CE-965C-C2018D54C099}"/>
          </ac:spMkLst>
        </pc:spChg>
        <pc:picChg chg="add mod">
          <ac:chgData name="" userId="e7ebfa6c632bac94" providerId="LiveId" clId="{3BCEEB7D-8C65-45F8-B782-B9801A506038}" dt="2022-05-13T19:07:11.852" v="632"/>
          <ac:picMkLst>
            <pc:docMk/>
            <pc:sldMk cId="2948659918" sldId="264"/>
            <ac:picMk id="5" creationId="{0D99732C-B468-465F-A40A-7FB37CD998EC}"/>
          </ac:picMkLst>
        </pc:picChg>
      </pc:sldChg>
      <pc:sldChg chg="addSp delSp modSp add">
        <pc:chgData name="" userId="e7ebfa6c632bac94" providerId="LiveId" clId="{3BCEEB7D-8C65-45F8-B782-B9801A506038}" dt="2022-05-13T20:37:57.859" v="651" actId="20577"/>
        <pc:sldMkLst>
          <pc:docMk/>
          <pc:sldMk cId="2652250829" sldId="265"/>
        </pc:sldMkLst>
        <pc:spChg chg="mod">
          <ac:chgData name="" userId="e7ebfa6c632bac94" providerId="LiveId" clId="{3BCEEB7D-8C65-45F8-B782-B9801A506038}" dt="2022-05-13T20:37:57.859" v="651" actId="20577"/>
          <ac:spMkLst>
            <pc:docMk/>
            <pc:sldMk cId="2652250829" sldId="265"/>
            <ac:spMk id="2" creationId="{2FB1932F-F480-438F-B603-56B2A846823D}"/>
          </ac:spMkLst>
        </pc:spChg>
        <pc:spChg chg="del">
          <ac:chgData name="" userId="e7ebfa6c632bac94" providerId="LiveId" clId="{3BCEEB7D-8C65-45F8-B782-B9801A506038}" dt="2022-05-13T20:37:46.168" v="634"/>
          <ac:spMkLst>
            <pc:docMk/>
            <pc:sldMk cId="2652250829" sldId="265"/>
            <ac:spMk id="3" creationId="{B7343259-0B27-40DD-9149-3020771E2E2A}"/>
          </ac:spMkLst>
        </pc:spChg>
        <pc:picChg chg="add mod">
          <ac:chgData name="" userId="e7ebfa6c632bac94" providerId="LiveId" clId="{3BCEEB7D-8C65-45F8-B782-B9801A506038}" dt="2022-05-13T20:37:50.372" v="636" actId="1076"/>
          <ac:picMkLst>
            <pc:docMk/>
            <pc:sldMk cId="2652250829" sldId="265"/>
            <ac:picMk id="5" creationId="{4857B52E-C580-4243-AE47-F0C2385E580E}"/>
          </ac:picMkLst>
        </pc:picChg>
        <pc:picChg chg="add mod">
          <ac:chgData name="" userId="e7ebfa6c632bac94" providerId="LiveId" clId="{3BCEEB7D-8C65-45F8-B782-B9801A506038}" dt="2022-05-13T20:37:51.857" v="637" actId="1076"/>
          <ac:picMkLst>
            <pc:docMk/>
            <pc:sldMk cId="2652250829" sldId="265"/>
            <ac:picMk id="7" creationId="{C4433FE0-3CB6-4128-982E-7BB59D050293}"/>
          </ac:picMkLst>
        </pc:picChg>
      </pc:sldChg>
      <pc:sldChg chg="addSp delSp modSp add">
        <pc:chgData name="" userId="e7ebfa6c632bac94" providerId="LiveId" clId="{3BCEEB7D-8C65-45F8-B782-B9801A506038}" dt="2022-05-13T20:40:03.819" v="671" actId="20577"/>
        <pc:sldMkLst>
          <pc:docMk/>
          <pc:sldMk cId="2791715664" sldId="266"/>
        </pc:sldMkLst>
        <pc:spChg chg="mod">
          <ac:chgData name="" userId="e7ebfa6c632bac94" providerId="LiveId" clId="{3BCEEB7D-8C65-45F8-B782-B9801A506038}" dt="2022-05-13T20:40:03.819" v="671" actId="20577"/>
          <ac:spMkLst>
            <pc:docMk/>
            <pc:sldMk cId="2791715664" sldId="266"/>
            <ac:spMk id="2" creationId="{C358AA72-CBB9-48F1-8D99-40FFC8AEE346}"/>
          </ac:spMkLst>
        </pc:spChg>
        <pc:spChg chg="del">
          <ac:chgData name="" userId="e7ebfa6c632bac94" providerId="LiveId" clId="{3BCEEB7D-8C65-45F8-B782-B9801A506038}" dt="2022-05-13T20:39:53.458" v="653"/>
          <ac:spMkLst>
            <pc:docMk/>
            <pc:sldMk cId="2791715664" sldId="266"/>
            <ac:spMk id="3" creationId="{B51276B6-9E90-45DF-859E-3A036EE59938}"/>
          </ac:spMkLst>
        </pc:spChg>
        <pc:picChg chg="add mod">
          <ac:chgData name="" userId="e7ebfa6c632bac94" providerId="LiveId" clId="{3BCEEB7D-8C65-45F8-B782-B9801A506038}" dt="2022-05-13T20:39:53.458" v="653"/>
          <ac:picMkLst>
            <pc:docMk/>
            <pc:sldMk cId="2791715664" sldId="266"/>
            <ac:picMk id="5" creationId="{78F7A0F9-C038-4DDD-A683-5A170CB17F4E}"/>
          </ac:picMkLst>
        </pc:picChg>
      </pc:sldChg>
      <pc:sldChg chg="addSp delSp modSp add">
        <pc:chgData name="" userId="e7ebfa6c632bac94" providerId="LiveId" clId="{3BCEEB7D-8C65-45F8-B782-B9801A506038}" dt="2022-05-14T00:37:48.380" v="1076" actId="20577"/>
        <pc:sldMkLst>
          <pc:docMk/>
          <pc:sldMk cId="1777049607" sldId="267"/>
        </pc:sldMkLst>
        <pc:spChg chg="mod">
          <ac:chgData name="" userId="e7ebfa6c632bac94" providerId="LiveId" clId="{3BCEEB7D-8C65-45F8-B782-B9801A506038}" dt="2022-05-14T00:36:09.428" v="1068" actId="20577"/>
          <ac:spMkLst>
            <pc:docMk/>
            <pc:sldMk cId="1777049607" sldId="267"/>
            <ac:spMk id="2" creationId="{9EE6E642-03B4-4903-8C7E-2854A5241CA5}"/>
          </ac:spMkLst>
        </pc:spChg>
        <pc:spChg chg="del">
          <ac:chgData name="" userId="e7ebfa6c632bac94" providerId="LiveId" clId="{3BCEEB7D-8C65-45F8-B782-B9801A506038}" dt="2022-05-13T20:42:42.425" v="673"/>
          <ac:spMkLst>
            <pc:docMk/>
            <pc:sldMk cId="1777049607" sldId="267"/>
            <ac:spMk id="3" creationId="{29E4C037-D1E7-4ABC-AC2C-F2CE2D7B63A6}"/>
          </ac:spMkLst>
        </pc:spChg>
        <pc:spChg chg="add mod">
          <ac:chgData name="" userId="e7ebfa6c632bac94" providerId="LiveId" clId="{3BCEEB7D-8C65-45F8-B782-B9801A506038}" dt="2022-05-14T00:37:48.380" v="1076" actId="20577"/>
          <ac:spMkLst>
            <pc:docMk/>
            <pc:sldMk cId="1777049607" sldId="267"/>
            <ac:spMk id="8" creationId="{A72F005A-D6B1-484A-BE0C-896EB3F5CD29}"/>
          </ac:spMkLst>
        </pc:spChg>
        <pc:picChg chg="add mod">
          <ac:chgData name="" userId="e7ebfa6c632bac94" providerId="LiveId" clId="{3BCEEB7D-8C65-45F8-B782-B9801A506038}" dt="2022-05-14T00:36:43.857" v="1070" actId="1076"/>
          <ac:picMkLst>
            <pc:docMk/>
            <pc:sldMk cId="1777049607" sldId="267"/>
            <ac:picMk id="5" creationId="{4BDAD3F4-EF86-4220-9027-FB21AC363A36}"/>
          </ac:picMkLst>
        </pc:picChg>
        <pc:picChg chg="add mod">
          <ac:chgData name="" userId="e7ebfa6c632bac94" providerId="LiveId" clId="{3BCEEB7D-8C65-45F8-B782-B9801A506038}" dt="2022-05-14T00:36:33.262" v="1069" actId="1076"/>
          <ac:picMkLst>
            <pc:docMk/>
            <pc:sldMk cId="1777049607" sldId="267"/>
            <ac:picMk id="7" creationId="{788F14C6-CDDC-4AC9-A21A-B4CA904446A7}"/>
          </ac:picMkLst>
        </pc:picChg>
      </pc:sldChg>
      <pc:sldChg chg="addSp delSp modSp add">
        <pc:chgData name="" userId="e7ebfa6c632bac94" providerId="LiveId" clId="{3BCEEB7D-8C65-45F8-B782-B9801A506038}" dt="2022-05-14T03:51:58.706" v="1419" actId="20577"/>
        <pc:sldMkLst>
          <pc:docMk/>
          <pc:sldMk cId="750217206" sldId="268"/>
        </pc:sldMkLst>
        <pc:spChg chg="mod">
          <ac:chgData name="" userId="e7ebfa6c632bac94" providerId="LiveId" clId="{3BCEEB7D-8C65-45F8-B782-B9801A506038}" dt="2022-05-14T03:51:58.706" v="1419" actId="20577"/>
          <ac:spMkLst>
            <pc:docMk/>
            <pc:sldMk cId="750217206" sldId="268"/>
            <ac:spMk id="2" creationId="{1AD9FCE8-31C9-493F-9F05-B63C8B559446}"/>
          </ac:spMkLst>
        </pc:spChg>
        <pc:spChg chg="del">
          <ac:chgData name="" userId="e7ebfa6c632bac94" providerId="LiveId" clId="{3BCEEB7D-8C65-45F8-B782-B9801A506038}" dt="2022-05-13T20:44:51.581" v="714"/>
          <ac:spMkLst>
            <pc:docMk/>
            <pc:sldMk cId="750217206" sldId="268"/>
            <ac:spMk id="3" creationId="{4FB0A3C1-FA3D-42BC-9559-F80A1C0582AF}"/>
          </ac:spMkLst>
        </pc:spChg>
        <pc:spChg chg="add mod">
          <ac:chgData name="" userId="e7ebfa6c632bac94" providerId="LiveId" clId="{3BCEEB7D-8C65-45F8-B782-B9801A506038}" dt="2022-05-14T03:51:05.178" v="1404" actId="20577"/>
          <ac:spMkLst>
            <pc:docMk/>
            <pc:sldMk cId="750217206" sldId="268"/>
            <ac:spMk id="6" creationId="{160EDE2C-2697-4B17-8105-88908151B6A8}"/>
          </ac:spMkLst>
        </pc:spChg>
        <pc:picChg chg="add mod">
          <ac:chgData name="" userId="e7ebfa6c632bac94" providerId="LiveId" clId="{3BCEEB7D-8C65-45F8-B782-B9801A506038}" dt="2022-05-14T03:47:21.245" v="1275" actId="1076"/>
          <ac:picMkLst>
            <pc:docMk/>
            <pc:sldMk cId="750217206" sldId="268"/>
            <ac:picMk id="5" creationId="{406D1967-66E4-4655-BC3D-949A0BC3C10B}"/>
          </ac:picMkLst>
        </pc:picChg>
      </pc:sldChg>
      <pc:sldChg chg="addSp delSp modSp add">
        <pc:chgData name="" userId="e7ebfa6c632bac94" providerId="LiveId" clId="{3BCEEB7D-8C65-45F8-B782-B9801A506038}" dt="2022-05-14T03:52:21.169" v="1435" actId="20577"/>
        <pc:sldMkLst>
          <pc:docMk/>
          <pc:sldMk cId="3948654643" sldId="269"/>
        </pc:sldMkLst>
        <pc:spChg chg="mod">
          <ac:chgData name="" userId="e7ebfa6c632bac94" providerId="LiveId" clId="{3BCEEB7D-8C65-45F8-B782-B9801A506038}" dt="2022-05-14T03:52:21.169" v="1435" actId="20577"/>
          <ac:spMkLst>
            <pc:docMk/>
            <pc:sldMk cId="3948654643" sldId="269"/>
            <ac:spMk id="2" creationId="{FB49625C-2908-4147-A39C-C017CE7ADE63}"/>
          </ac:spMkLst>
        </pc:spChg>
        <pc:spChg chg="del">
          <ac:chgData name="" userId="e7ebfa6c632bac94" providerId="LiveId" clId="{3BCEEB7D-8C65-45F8-B782-B9801A506038}" dt="2022-05-13T20:45:43.554" v="716"/>
          <ac:spMkLst>
            <pc:docMk/>
            <pc:sldMk cId="3948654643" sldId="269"/>
            <ac:spMk id="3" creationId="{425A2CA4-4AA9-41C5-BDD0-44620BEBD2D9}"/>
          </ac:spMkLst>
        </pc:spChg>
        <pc:picChg chg="add mod">
          <ac:chgData name="" userId="e7ebfa6c632bac94" providerId="LiveId" clId="{3BCEEB7D-8C65-45F8-B782-B9801A506038}" dt="2022-05-13T20:45:43.554" v="716"/>
          <ac:picMkLst>
            <pc:docMk/>
            <pc:sldMk cId="3948654643" sldId="269"/>
            <ac:picMk id="5" creationId="{5E4DFBDC-31DF-4EE4-B720-009784CF0D4D}"/>
          </ac:picMkLst>
        </pc:picChg>
      </pc:sldChg>
      <pc:sldChg chg="modSp add">
        <pc:chgData name="" userId="e7ebfa6c632bac94" providerId="LiveId" clId="{3BCEEB7D-8C65-45F8-B782-B9801A506038}" dt="2022-05-14T00:46:07.211" v="1114" actId="15"/>
        <pc:sldMkLst>
          <pc:docMk/>
          <pc:sldMk cId="106457168" sldId="270"/>
        </pc:sldMkLst>
        <pc:spChg chg="mod">
          <ac:chgData name="" userId="e7ebfa6c632bac94" providerId="LiveId" clId="{3BCEEB7D-8C65-45F8-B782-B9801A506038}" dt="2022-05-13T20:46:52.922" v="745" actId="20577"/>
          <ac:spMkLst>
            <pc:docMk/>
            <pc:sldMk cId="106457168" sldId="270"/>
            <ac:spMk id="2" creationId="{BA0FFAF9-7BF1-4599-BC07-5D18FF601870}"/>
          </ac:spMkLst>
        </pc:spChg>
        <pc:spChg chg="mod">
          <ac:chgData name="" userId="e7ebfa6c632bac94" providerId="LiveId" clId="{3BCEEB7D-8C65-45F8-B782-B9801A506038}" dt="2022-05-14T00:46:07.211" v="1114" actId="15"/>
          <ac:spMkLst>
            <pc:docMk/>
            <pc:sldMk cId="106457168" sldId="270"/>
            <ac:spMk id="3" creationId="{1DFD6705-FA34-4652-84BD-2400062B4992}"/>
          </ac:spMkLst>
        </pc:spChg>
      </pc:sldChg>
      <pc:sldChg chg="addSp modSp add">
        <pc:chgData name="" userId="e7ebfa6c632bac94" providerId="LiveId" clId="{3BCEEB7D-8C65-45F8-B782-B9801A506038}" dt="2022-05-14T03:31:59.155" v="1273" actId="20577"/>
        <pc:sldMkLst>
          <pc:docMk/>
          <pc:sldMk cId="236531527" sldId="271"/>
        </pc:sldMkLst>
        <pc:spChg chg="mod">
          <ac:chgData name="" userId="e7ebfa6c632bac94" providerId="LiveId" clId="{3BCEEB7D-8C65-45F8-B782-B9801A506038}" dt="2022-05-13T20:46:46.280" v="732" actId="20577"/>
          <ac:spMkLst>
            <pc:docMk/>
            <pc:sldMk cId="236531527" sldId="271"/>
            <ac:spMk id="2" creationId="{B8382D4D-D7CB-4C18-A90B-A31B113D24F8}"/>
          </ac:spMkLst>
        </pc:spChg>
        <pc:spChg chg="mod">
          <ac:chgData name="" userId="e7ebfa6c632bac94" providerId="LiveId" clId="{3BCEEB7D-8C65-45F8-B782-B9801A506038}" dt="2022-05-14T00:50:09.850" v="1180" actId="14100"/>
          <ac:spMkLst>
            <pc:docMk/>
            <pc:sldMk cId="236531527" sldId="271"/>
            <ac:spMk id="3" creationId="{BC32EE4E-CDA9-4F60-ABA7-1B7753D22F53}"/>
          </ac:spMkLst>
        </pc:spChg>
        <pc:spChg chg="add mod">
          <ac:chgData name="" userId="e7ebfa6c632bac94" providerId="LiveId" clId="{3BCEEB7D-8C65-45F8-B782-B9801A506038}" dt="2022-05-14T03:31:59.155" v="1273" actId="20577"/>
          <ac:spMkLst>
            <pc:docMk/>
            <pc:sldMk cId="236531527" sldId="271"/>
            <ac:spMk id="5" creationId="{EBA1F8AD-5EA4-4FC4-9983-3E4F9133F66A}"/>
          </ac:spMkLst>
        </pc:spChg>
        <pc:picChg chg="add mod modCrop">
          <ac:chgData name="" userId="e7ebfa6c632bac94" providerId="LiveId" clId="{3BCEEB7D-8C65-45F8-B782-B9801A506038}" dt="2022-05-14T00:54:13.636" v="1254" actId="1036"/>
          <ac:picMkLst>
            <pc:docMk/>
            <pc:sldMk cId="236531527" sldId="271"/>
            <ac:picMk id="4" creationId="{61192582-463A-4318-B736-A800F10AB164}"/>
          </ac:picMkLst>
        </pc:picChg>
      </pc:sldChg>
      <pc:sldChg chg="modSp add">
        <pc:chgData name="" userId="e7ebfa6c632bac94" providerId="LiveId" clId="{3BCEEB7D-8C65-45F8-B782-B9801A506038}" dt="2022-05-13T23:04:32.376" v="781" actId="20577"/>
        <pc:sldMkLst>
          <pc:docMk/>
          <pc:sldMk cId="4143854457" sldId="272"/>
        </pc:sldMkLst>
        <pc:spChg chg="mod">
          <ac:chgData name="" userId="e7ebfa6c632bac94" providerId="LiveId" clId="{3BCEEB7D-8C65-45F8-B782-B9801A506038}" dt="2022-05-13T20:47:01.494" v="757" actId="20577"/>
          <ac:spMkLst>
            <pc:docMk/>
            <pc:sldMk cId="4143854457" sldId="272"/>
            <ac:spMk id="2" creationId="{B8AF1698-E390-48E2-9A77-F24B2FE89171}"/>
          </ac:spMkLst>
        </pc:spChg>
        <pc:spChg chg="mod">
          <ac:chgData name="" userId="e7ebfa6c632bac94" providerId="LiveId" clId="{3BCEEB7D-8C65-45F8-B782-B9801A506038}" dt="2022-05-13T23:04:32.376" v="781" actId="20577"/>
          <ac:spMkLst>
            <pc:docMk/>
            <pc:sldMk cId="4143854457" sldId="272"/>
            <ac:spMk id="3" creationId="{A5A82808-7E09-4ED4-BE7E-BAF8940F99EC}"/>
          </ac:spMkLst>
        </pc:spChg>
      </pc:sldChg>
      <pc:sldChg chg="addSp delSp modSp add">
        <pc:chgData name="" userId="e7ebfa6c632bac94" providerId="LiveId" clId="{3BCEEB7D-8C65-45F8-B782-B9801A506038}" dt="2022-05-14T03:52:42.957" v="1436" actId="1076"/>
        <pc:sldMkLst>
          <pc:docMk/>
          <pc:sldMk cId="2532956451" sldId="273"/>
        </pc:sldMkLst>
        <pc:spChg chg="mod">
          <ac:chgData name="" userId="e7ebfa6c632bac94" providerId="LiveId" clId="{3BCEEB7D-8C65-45F8-B782-B9801A506038}" dt="2022-05-14T03:52:42.957" v="1436" actId="1076"/>
          <ac:spMkLst>
            <pc:docMk/>
            <pc:sldMk cId="2532956451" sldId="273"/>
            <ac:spMk id="2" creationId="{8F0DC580-45DF-4495-91CF-4F7CD3BE309F}"/>
          </ac:spMkLst>
        </pc:spChg>
        <pc:spChg chg="del mod">
          <ac:chgData name="" userId="e7ebfa6c632bac94" providerId="LiveId" clId="{3BCEEB7D-8C65-45F8-B782-B9801A506038}" dt="2022-05-13T23:04:59.685" v="783" actId="478"/>
          <ac:spMkLst>
            <pc:docMk/>
            <pc:sldMk cId="2532956451" sldId="273"/>
            <ac:spMk id="3" creationId="{97DF90D5-527C-44A0-8737-26653E2C7A7E}"/>
          </ac:spMkLst>
        </pc:spChg>
        <pc:spChg chg="add del mod">
          <ac:chgData name="" userId="e7ebfa6c632bac94" providerId="LiveId" clId="{3BCEEB7D-8C65-45F8-B782-B9801A506038}" dt="2022-05-13T22:18:15.355" v="779" actId="478"/>
          <ac:spMkLst>
            <pc:docMk/>
            <pc:sldMk cId="2532956451" sldId="273"/>
            <ac:spMk id="4" creationId="{2DB4B96E-EB5C-4C79-AADE-83ABA0AC7D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8F7C5-1B22-46FE-99EF-7DEF1E00AED3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D4C6AD-BA24-46DE-80D5-A4588CA09509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Text Input</a:t>
          </a:r>
        </a:p>
      </dgm:t>
    </dgm:pt>
    <dgm:pt modelId="{B4A9507A-E0A8-4B8D-85A7-0D379ADABA5A}" type="parTrans" cxnId="{1C0887CA-B632-4400-9BC0-8A37AD4C554E}">
      <dgm:prSet/>
      <dgm:spPr/>
      <dgm:t>
        <a:bodyPr/>
        <a:lstStyle/>
        <a:p>
          <a:endParaRPr lang="en-US"/>
        </a:p>
      </dgm:t>
    </dgm:pt>
    <dgm:pt modelId="{2A8557FC-9CE2-4E12-A9FA-F9848D3457F5}" type="sibTrans" cxnId="{1C0887CA-B632-4400-9BC0-8A37AD4C554E}">
      <dgm:prSet/>
      <dgm:spPr/>
      <dgm:t>
        <a:bodyPr/>
        <a:lstStyle/>
        <a:p>
          <a:endParaRPr lang="en-US"/>
        </a:p>
      </dgm:t>
    </dgm:pt>
    <dgm:pt modelId="{4F1F3FC0-5D6C-48D8-88E5-2E11456A13AA}">
      <dgm:prSet phldrT="[Text]"/>
      <dgm:spPr/>
      <dgm:t>
        <a:bodyPr/>
        <a:lstStyle/>
        <a:p>
          <a:r>
            <a:rPr lang="en-US" dirty="0"/>
            <a:t>Negation Handling</a:t>
          </a:r>
        </a:p>
      </dgm:t>
    </dgm:pt>
    <dgm:pt modelId="{42B272EE-5C43-434F-A275-65A853A9EF04}" type="parTrans" cxnId="{CA868DFF-FDD6-4773-B1B6-C911C859B859}">
      <dgm:prSet/>
      <dgm:spPr/>
      <dgm:t>
        <a:bodyPr/>
        <a:lstStyle/>
        <a:p>
          <a:endParaRPr lang="en-US"/>
        </a:p>
      </dgm:t>
    </dgm:pt>
    <dgm:pt modelId="{E0172465-F22E-4B6B-B881-CF95BC52A0F3}" type="sibTrans" cxnId="{CA868DFF-FDD6-4773-B1B6-C911C859B859}">
      <dgm:prSet/>
      <dgm:spPr/>
      <dgm:t>
        <a:bodyPr/>
        <a:lstStyle/>
        <a:p>
          <a:endParaRPr lang="en-US"/>
        </a:p>
      </dgm:t>
    </dgm:pt>
    <dgm:pt modelId="{571A17D0-8367-44B6-B158-57255FD6F425}">
      <dgm:prSet phldrT="[Text]"/>
      <dgm:spPr/>
      <dgm:t>
        <a:bodyPr/>
        <a:lstStyle/>
        <a:p>
          <a:r>
            <a:rPr lang="en-US" dirty="0"/>
            <a:t>Stemming</a:t>
          </a:r>
        </a:p>
      </dgm:t>
    </dgm:pt>
    <dgm:pt modelId="{075177BD-B3C2-4A08-B768-944AF90948EE}" type="parTrans" cxnId="{7AEED44E-56C2-4543-BF6A-4621B0A3562F}">
      <dgm:prSet/>
      <dgm:spPr/>
      <dgm:t>
        <a:bodyPr/>
        <a:lstStyle/>
        <a:p>
          <a:endParaRPr lang="en-US"/>
        </a:p>
      </dgm:t>
    </dgm:pt>
    <dgm:pt modelId="{5719D79B-3605-4C01-8B58-35E5ACF0FD51}" type="sibTrans" cxnId="{7AEED44E-56C2-4543-BF6A-4621B0A3562F}">
      <dgm:prSet/>
      <dgm:spPr/>
      <dgm:t>
        <a:bodyPr/>
        <a:lstStyle/>
        <a:p>
          <a:endParaRPr lang="en-US"/>
        </a:p>
      </dgm:t>
    </dgm:pt>
    <dgm:pt modelId="{1067F8D4-296F-43BC-AF42-329A01DC2E4F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A1D3455-F7BE-4614-A653-F072F91A43C4}" type="parTrans" cxnId="{3B13B547-2168-4911-A89B-E994C6086E9B}">
      <dgm:prSet/>
      <dgm:spPr/>
      <dgm:t>
        <a:bodyPr/>
        <a:lstStyle/>
        <a:p>
          <a:endParaRPr lang="en-US"/>
        </a:p>
      </dgm:t>
    </dgm:pt>
    <dgm:pt modelId="{5F77559A-6D9C-49C5-ABA9-30218378CF79}" type="sibTrans" cxnId="{3B13B547-2168-4911-A89B-E994C6086E9B}">
      <dgm:prSet/>
      <dgm:spPr/>
      <dgm:t>
        <a:bodyPr/>
        <a:lstStyle/>
        <a:p>
          <a:endParaRPr lang="en-US"/>
        </a:p>
      </dgm:t>
    </dgm:pt>
    <dgm:pt modelId="{41A22A57-1F61-4891-AAF7-E1C5CE05F980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Sentiment Class</a:t>
          </a:r>
        </a:p>
      </dgm:t>
    </dgm:pt>
    <dgm:pt modelId="{38002E98-1E24-4684-98DD-E75EA7F84938}" type="parTrans" cxnId="{034E18C1-F98A-435C-94FB-8180B00C05CF}">
      <dgm:prSet/>
      <dgm:spPr/>
      <dgm:t>
        <a:bodyPr/>
        <a:lstStyle/>
        <a:p>
          <a:endParaRPr lang="en-US"/>
        </a:p>
      </dgm:t>
    </dgm:pt>
    <dgm:pt modelId="{53735AF9-F0A9-4A90-BB00-499C76639BCF}" type="sibTrans" cxnId="{034E18C1-F98A-435C-94FB-8180B00C05CF}">
      <dgm:prSet/>
      <dgm:spPr/>
      <dgm:t>
        <a:bodyPr/>
        <a:lstStyle/>
        <a:p>
          <a:endParaRPr lang="en-US"/>
        </a:p>
      </dgm:t>
    </dgm:pt>
    <dgm:pt modelId="{87B62DFD-6DFD-4AD9-B0A7-C6D2D8EB7A73}">
      <dgm:prSet/>
      <dgm:spPr/>
      <dgm:t>
        <a:bodyPr/>
        <a:lstStyle/>
        <a:p>
          <a:r>
            <a:rPr lang="en-US" dirty="0"/>
            <a:t>Tokenization</a:t>
          </a:r>
        </a:p>
      </dgm:t>
    </dgm:pt>
    <dgm:pt modelId="{B403F3C9-0F85-4089-A499-B995EFA52D04}" type="parTrans" cxnId="{E26ABD5F-0F8F-49C0-9A2B-0337440C55E4}">
      <dgm:prSet/>
      <dgm:spPr/>
      <dgm:t>
        <a:bodyPr/>
        <a:lstStyle/>
        <a:p>
          <a:endParaRPr lang="en-US"/>
        </a:p>
      </dgm:t>
    </dgm:pt>
    <dgm:pt modelId="{9EB53A97-F4AF-4E1C-B2EE-4F5CDB99A0B4}" type="sibTrans" cxnId="{E26ABD5F-0F8F-49C0-9A2B-0337440C55E4}">
      <dgm:prSet/>
      <dgm:spPr/>
      <dgm:t>
        <a:bodyPr/>
        <a:lstStyle/>
        <a:p>
          <a:endParaRPr lang="en-US"/>
        </a:p>
      </dgm:t>
    </dgm:pt>
    <dgm:pt modelId="{5002F678-ED5F-4F88-BAF7-25ACF2953977}">
      <dgm:prSet/>
      <dgm:spPr/>
      <dgm:t>
        <a:bodyPr/>
        <a:lstStyle/>
        <a:p>
          <a:r>
            <a:rPr lang="en-US" dirty="0"/>
            <a:t>Stopwords Filtering</a:t>
          </a:r>
        </a:p>
      </dgm:t>
    </dgm:pt>
    <dgm:pt modelId="{B6761D85-5DA2-40FE-B813-D93C35EF0779}" type="parTrans" cxnId="{08AA6A98-0896-4A67-8B28-D83FFF038CFC}">
      <dgm:prSet/>
      <dgm:spPr/>
      <dgm:t>
        <a:bodyPr/>
        <a:lstStyle/>
        <a:p>
          <a:endParaRPr lang="en-US"/>
        </a:p>
      </dgm:t>
    </dgm:pt>
    <dgm:pt modelId="{C53DF0F0-171F-4E30-BCF3-4DEECAC9551B}" type="sibTrans" cxnId="{08AA6A98-0896-4A67-8B28-D83FFF038CFC}">
      <dgm:prSet/>
      <dgm:spPr/>
      <dgm:t>
        <a:bodyPr/>
        <a:lstStyle/>
        <a:p>
          <a:endParaRPr lang="en-US"/>
        </a:p>
      </dgm:t>
    </dgm:pt>
    <dgm:pt modelId="{C4F769E2-885F-4D58-BE55-EC743F3EBA97}" type="pres">
      <dgm:prSet presAssocID="{0398F7C5-1B22-46FE-99EF-7DEF1E00AED3}" presName="Name0" presStyleCnt="0">
        <dgm:presLayoutVars>
          <dgm:dir/>
          <dgm:resizeHandles val="exact"/>
        </dgm:presLayoutVars>
      </dgm:prSet>
      <dgm:spPr/>
    </dgm:pt>
    <dgm:pt modelId="{938A09A2-DD8D-4F97-8178-87E6F4E7C89A}" type="pres">
      <dgm:prSet presAssocID="{0398F7C5-1B22-46FE-99EF-7DEF1E00AED3}" presName="cycle" presStyleCnt="0"/>
      <dgm:spPr/>
    </dgm:pt>
    <dgm:pt modelId="{43BC2C13-AEC7-4B79-880C-82E89E743516}" type="pres">
      <dgm:prSet presAssocID="{0FD4C6AD-BA24-46DE-80D5-A4588CA09509}" presName="nodeFirstNode" presStyleLbl="node1" presStyleIdx="0" presStyleCnt="7" custRadScaleRad="102023" custRadScaleInc="-691">
        <dgm:presLayoutVars>
          <dgm:bulletEnabled val="1"/>
        </dgm:presLayoutVars>
      </dgm:prSet>
      <dgm:spPr/>
    </dgm:pt>
    <dgm:pt modelId="{FF45EE69-91F2-4383-94CB-3276B12D526B}" type="pres">
      <dgm:prSet presAssocID="{2A8557FC-9CE2-4E12-A9FA-F9848D3457F5}" presName="sibTransFirstNode" presStyleLbl="bgShp" presStyleIdx="0" presStyleCnt="1" custLinFactNeighborX="-481" custLinFactNeighborY="2863"/>
      <dgm:spPr/>
    </dgm:pt>
    <dgm:pt modelId="{AE34B519-45F9-40DA-A184-1CC422AD791C}" type="pres">
      <dgm:prSet presAssocID="{87B62DFD-6DFD-4AD9-B0A7-C6D2D8EB7A73}" presName="nodeFollowingNodes" presStyleLbl="node1" presStyleIdx="1" presStyleCnt="7" custRadScaleRad="100737" custRadScaleInc="113222">
        <dgm:presLayoutVars>
          <dgm:bulletEnabled val="1"/>
        </dgm:presLayoutVars>
      </dgm:prSet>
      <dgm:spPr/>
    </dgm:pt>
    <dgm:pt modelId="{73DAC3C3-9082-4CB5-B6D0-D9FE8F7DDD8E}" type="pres">
      <dgm:prSet presAssocID="{5002F678-ED5F-4F88-BAF7-25ACF2953977}" presName="nodeFollowingNodes" presStyleLbl="node1" presStyleIdx="2" presStyleCnt="7" custRadScaleRad="102405" custRadScaleInc="-86593">
        <dgm:presLayoutVars>
          <dgm:bulletEnabled val="1"/>
        </dgm:presLayoutVars>
      </dgm:prSet>
      <dgm:spPr/>
    </dgm:pt>
    <dgm:pt modelId="{33CF3655-B2FC-452B-9444-5C8509BE6C33}" type="pres">
      <dgm:prSet presAssocID="{4F1F3FC0-5D6C-48D8-88E5-2E11456A13AA}" presName="nodeFollowingNodes" presStyleLbl="node1" presStyleIdx="3" presStyleCnt="7" custRadScaleRad="102958" custRadScaleInc="-11821">
        <dgm:presLayoutVars>
          <dgm:bulletEnabled val="1"/>
        </dgm:presLayoutVars>
      </dgm:prSet>
      <dgm:spPr/>
    </dgm:pt>
    <dgm:pt modelId="{6E844544-F6B9-407E-BC6B-32C45614A3FF}" type="pres">
      <dgm:prSet presAssocID="{571A17D0-8367-44B6-B158-57255FD6F425}" presName="nodeFollowingNodes" presStyleLbl="node1" presStyleIdx="4" presStyleCnt="7" custRadScaleRad="102673" custRadScaleInc="11233">
        <dgm:presLayoutVars>
          <dgm:bulletEnabled val="1"/>
        </dgm:presLayoutVars>
      </dgm:prSet>
      <dgm:spPr/>
    </dgm:pt>
    <dgm:pt modelId="{E623655B-70B5-4842-AAB4-C82FC8749554}" type="pres">
      <dgm:prSet presAssocID="{1067F8D4-296F-43BC-AF42-329A01DC2E4F}" presName="nodeFollowingNodes" presStyleLbl="node1" presStyleIdx="5" presStyleCnt="7">
        <dgm:presLayoutVars>
          <dgm:bulletEnabled val="1"/>
        </dgm:presLayoutVars>
      </dgm:prSet>
      <dgm:spPr/>
    </dgm:pt>
    <dgm:pt modelId="{3B0CF556-CA76-41AD-8E3A-259E39CAF7C0}" type="pres">
      <dgm:prSet presAssocID="{41A22A57-1F61-4891-AAF7-E1C5CE05F980}" presName="nodeFollowingNodes" presStyleLbl="node1" presStyleIdx="6" presStyleCnt="7" custRadScaleRad="104963" custRadScaleInc="-29209">
        <dgm:presLayoutVars>
          <dgm:bulletEnabled val="1"/>
        </dgm:presLayoutVars>
      </dgm:prSet>
      <dgm:spPr/>
    </dgm:pt>
  </dgm:ptLst>
  <dgm:cxnLst>
    <dgm:cxn modelId="{0F314918-C411-4569-A519-22FBB0AD33D5}" type="presOf" srcId="{41A22A57-1F61-4891-AAF7-E1C5CE05F980}" destId="{3B0CF556-CA76-41AD-8E3A-259E39CAF7C0}" srcOrd="0" destOrd="0" presId="urn:microsoft.com/office/officeart/2005/8/layout/cycle3"/>
    <dgm:cxn modelId="{748E621A-977D-413B-9C89-D759781D8A2E}" type="presOf" srcId="{1067F8D4-296F-43BC-AF42-329A01DC2E4F}" destId="{E623655B-70B5-4842-AAB4-C82FC8749554}" srcOrd="0" destOrd="0" presId="urn:microsoft.com/office/officeart/2005/8/layout/cycle3"/>
    <dgm:cxn modelId="{E26ABD5F-0F8F-49C0-9A2B-0337440C55E4}" srcId="{0398F7C5-1B22-46FE-99EF-7DEF1E00AED3}" destId="{87B62DFD-6DFD-4AD9-B0A7-C6D2D8EB7A73}" srcOrd="1" destOrd="0" parTransId="{B403F3C9-0F85-4089-A499-B995EFA52D04}" sibTransId="{9EB53A97-F4AF-4E1C-B2EE-4F5CDB99A0B4}"/>
    <dgm:cxn modelId="{3B13B547-2168-4911-A89B-E994C6086E9B}" srcId="{0398F7C5-1B22-46FE-99EF-7DEF1E00AED3}" destId="{1067F8D4-296F-43BC-AF42-329A01DC2E4F}" srcOrd="5" destOrd="0" parTransId="{1A1D3455-F7BE-4614-A653-F072F91A43C4}" sibTransId="{5F77559A-6D9C-49C5-ABA9-30218378CF79}"/>
    <dgm:cxn modelId="{241A5048-E8A2-482D-94A2-E855F5637BCC}" type="presOf" srcId="{0398F7C5-1B22-46FE-99EF-7DEF1E00AED3}" destId="{C4F769E2-885F-4D58-BE55-EC743F3EBA97}" srcOrd="0" destOrd="0" presId="urn:microsoft.com/office/officeart/2005/8/layout/cycle3"/>
    <dgm:cxn modelId="{B83A154D-D4B4-4D21-8AAC-DE140F7E59EA}" type="presOf" srcId="{571A17D0-8367-44B6-B158-57255FD6F425}" destId="{6E844544-F6B9-407E-BC6B-32C45614A3FF}" srcOrd="0" destOrd="0" presId="urn:microsoft.com/office/officeart/2005/8/layout/cycle3"/>
    <dgm:cxn modelId="{7AEED44E-56C2-4543-BF6A-4621B0A3562F}" srcId="{0398F7C5-1B22-46FE-99EF-7DEF1E00AED3}" destId="{571A17D0-8367-44B6-B158-57255FD6F425}" srcOrd="4" destOrd="0" parTransId="{075177BD-B3C2-4A08-B768-944AF90948EE}" sibTransId="{5719D79B-3605-4C01-8B58-35E5ACF0FD51}"/>
    <dgm:cxn modelId="{F308BF50-32D3-4F13-B8C3-3E5AD011C8FE}" type="presOf" srcId="{4F1F3FC0-5D6C-48D8-88E5-2E11456A13AA}" destId="{33CF3655-B2FC-452B-9444-5C8509BE6C33}" srcOrd="0" destOrd="0" presId="urn:microsoft.com/office/officeart/2005/8/layout/cycle3"/>
    <dgm:cxn modelId="{B7839D74-F9E7-4402-ACAC-70E166F37FF7}" type="presOf" srcId="{0FD4C6AD-BA24-46DE-80D5-A4588CA09509}" destId="{43BC2C13-AEC7-4B79-880C-82E89E743516}" srcOrd="0" destOrd="0" presId="urn:microsoft.com/office/officeart/2005/8/layout/cycle3"/>
    <dgm:cxn modelId="{F9120D78-8F88-4384-BA3F-25110BCFA55C}" type="presOf" srcId="{87B62DFD-6DFD-4AD9-B0A7-C6D2D8EB7A73}" destId="{AE34B519-45F9-40DA-A184-1CC422AD791C}" srcOrd="0" destOrd="0" presId="urn:microsoft.com/office/officeart/2005/8/layout/cycle3"/>
    <dgm:cxn modelId="{8A948487-7B9D-4A7B-9AF1-102D2B3321DC}" type="presOf" srcId="{5002F678-ED5F-4F88-BAF7-25ACF2953977}" destId="{73DAC3C3-9082-4CB5-B6D0-D9FE8F7DDD8E}" srcOrd="0" destOrd="0" presId="urn:microsoft.com/office/officeart/2005/8/layout/cycle3"/>
    <dgm:cxn modelId="{08AA6A98-0896-4A67-8B28-D83FFF038CFC}" srcId="{0398F7C5-1B22-46FE-99EF-7DEF1E00AED3}" destId="{5002F678-ED5F-4F88-BAF7-25ACF2953977}" srcOrd="2" destOrd="0" parTransId="{B6761D85-5DA2-40FE-B813-D93C35EF0779}" sibTransId="{C53DF0F0-171F-4E30-BCF3-4DEECAC9551B}"/>
    <dgm:cxn modelId="{034E18C1-F98A-435C-94FB-8180B00C05CF}" srcId="{0398F7C5-1B22-46FE-99EF-7DEF1E00AED3}" destId="{41A22A57-1F61-4891-AAF7-E1C5CE05F980}" srcOrd="6" destOrd="0" parTransId="{38002E98-1E24-4684-98DD-E75EA7F84938}" sibTransId="{53735AF9-F0A9-4A90-BB00-499C76639BCF}"/>
    <dgm:cxn modelId="{1C0887CA-B632-4400-9BC0-8A37AD4C554E}" srcId="{0398F7C5-1B22-46FE-99EF-7DEF1E00AED3}" destId="{0FD4C6AD-BA24-46DE-80D5-A4588CA09509}" srcOrd="0" destOrd="0" parTransId="{B4A9507A-E0A8-4B8D-85A7-0D379ADABA5A}" sibTransId="{2A8557FC-9CE2-4E12-A9FA-F9848D3457F5}"/>
    <dgm:cxn modelId="{CFAF61EA-2226-402F-9A1C-49D6E163D6B5}" type="presOf" srcId="{2A8557FC-9CE2-4E12-A9FA-F9848D3457F5}" destId="{FF45EE69-91F2-4383-94CB-3276B12D526B}" srcOrd="0" destOrd="0" presId="urn:microsoft.com/office/officeart/2005/8/layout/cycle3"/>
    <dgm:cxn modelId="{CA868DFF-FDD6-4773-B1B6-C911C859B859}" srcId="{0398F7C5-1B22-46FE-99EF-7DEF1E00AED3}" destId="{4F1F3FC0-5D6C-48D8-88E5-2E11456A13AA}" srcOrd="3" destOrd="0" parTransId="{42B272EE-5C43-434F-A275-65A853A9EF04}" sibTransId="{E0172465-F22E-4B6B-B881-CF95BC52A0F3}"/>
    <dgm:cxn modelId="{45C5DBA0-38BE-4F31-9CCC-8FE69988D0AF}" type="presParOf" srcId="{C4F769E2-885F-4D58-BE55-EC743F3EBA97}" destId="{938A09A2-DD8D-4F97-8178-87E6F4E7C89A}" srcOrd="0" destOrd="0" presId="urn:microsoft.com/office/officeart/2005/8/layout/cycle3"/>
    <dgm:cxn modelId="{4E6BEBA4-9DD1-4B8C-B194-640DFBE4D234}" type="presParOf" srcId="{938A09A2-DD8D-4F97-8178-87E6F4E7C89A}" destId="{43BC2C13-AEC7-4B79-880C-82E89E743516}" srcOrd="0" destOrd="0" presId="urn:microsoft.com/office/officeart/2005/8/layout/cycle3"/>
    <dgm:cxn modelId="{C6E82A2D-B647-4FA6-960C-4211B03621D0}" type="presParOf" srcId="{938A09A2-DD8D-4F97-8178-87E6F4E7C89A}" destId="{FF45EE69-91F2-4383-94CB-3276B12D526B}" srcOrd="1" destOrd="0" presId="urn:microsoft.com/office/officeart/2005/8/layout/cycle3"/>
    <dgm:cxn modelId="{BC5129B4-3193-410E-9E3C-8B1EFA79A81C}" type="presParOf" srcId="{938A09A2-DD8D-4F97-8178-87E6F4E7C89A}" destId="{AE34B519-45F9-40DA-A184-1CC422AD791C}" srcOrd="2" destOrd="0" presId="urn:microsoft.com/office/officeart/2005/8/layout/cycle3"/>
    <dgm:cxn modelId="{2A8A81FD-E917-486D-A524-9FCECF1E2349}" type="presParOf" srcId="{938A09A2-DD8D-4F97-8178-87E6F4E7C89A}" destId="{73DAC3C3-9082-4CB5-B6D0-D9FE8F7DDD8E}" srcOrd="3" destOrd="0" presId="urn:microsoft.com/office/officeart/2005/8/layout/cycle3"/>
    <dgm:cxn modelId="{6AC785FE-F151-4FE6-B4DC-B1C4C6D743B0}" type="presParOf" srcId="{938A09A2-DD8D-4F97-8178-87E6F4E7C89A}" destId="{33CF3655-B2FC-452B-9444-5C8509BE6C33}" srcOrd="4" destOrd="0" presId="urn:microsoft.com/office/officeart/2005/8/layout/cycle3"/>
    <dgm:cxn modelId="{BE497001-2478-49CC-8CEA-B2F197717AE9}" type="presParOf" srcId="{938A09A2-DD8D-4F97-8178-87E6F4E7C89A}" destId="{6E844544-F6B9-407E-BC6B-32C45614A3FF}" srcOrd="5" destOrd="0" presId="urn:microsoft.com/office/officeart/2005/8/layout/cycle3"/>
    <dgm:cxn modelId="{176C76C5-E9D5-4307-BAC6-D521DEDD7DF8}" type="presParOf" srcId="{938A09A2-DD8D-4F97-8178-87E6F4E7C89A}" destId="{E623655B-70B5-4842-AAB4-C82FC8749554}" srcOrd="6" destOrd="0" presId="urn:microsoft.com/office/officeart/2005/8/layout/cycle3"/>
    <dgm:cxn modelId="{4F37EF7C-C429-45B5-A3DB-55D4679AE56B}" type="presParOf" srcId="{938A09A2-DD8D-4F97-8178-87E6F4E7C89A}" destId="{3B0CF556-CA76-41AD-8E3A-259E39CAF7C0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5EE69-91F2-4383-94CB-3276B12D526B}">
      <dsp:nvSpPr>
        <dsp:cNvPr id="0" name=""/>
        <dsp:cNvSpPr/>
      </dsp:nvSpPr>
      <dsp:spPr>
        <a:xfrm>
          <a:off x="2969123" y="81027"/>
          <a:ext cx="3670392" cy="3670392"/>
        </a:xfrm>
        <a:prstGeom prst="circularArrow">
          <a:avLst>
            <a:gd name="adj1" fmla="val 5544"/>
            <a:gd name="adj2" fmla="val 330680"/>
            <a:gd name="adj3" fmla="val 14490899"/>
            <a:gd name="adj4" fmla="val 16964472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C2C13-AEC7-4B79-880C-82E89E743516}">
      <dsp:nvSpPr>
        <dsp:cNvPr id="0" name=""/>
        <dsp:cNvSpPr/>
      </dsp:nvSpPr>
      <dsp:spPr>
        <a:xfrm>
          <a:off x="4240551" y="0"/>
          <a:ext cx="1162844" cy="581422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Input</a:t>
          </a:r>
        </a:p>
      </dsp:txBody>
      <dsp:txXfrm>
        <a:off x="4268934" y="28383"/>
        <a:ext cx="1106078" cy="524656"/>
      </dsp:txXfrm>
    </dsp:sp>
    <dsp:sp modelId="{AE34B519-45F9-40DA-A184-1CC422AD791C}">
      <dsp:nvSpPr>
        <dsp:cNvPr id="0" name=""/>
        <dsp:cNvSpPr/>
      </dsp:nvSpPr>
      <dsp:spPr>
        <a:xfrm>
          <a:off x="5789298" y="1904075"/>
          <a:ext cx="1162844" cy="5814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Tokenization</a:t>
          </a:r>
        </a:p>
      </dsp:txBody>
      <dsp:txXfrm>
        <a:off x="5817681" y="1932458"/>
        <a:ext cx="1106078" cy="524656"/>
      </dsp:txXfrm>
    </dsp:sp>
    <dsp:sp modelId="{73DAC3C3-9082-4CB5-B6D0-D9FE8F7DDD8E}">
      <dsp:nvSpPr>
        <dsp:cNvPr id="0" name=""/>
        <dsp:cNvSpPr/>
      </dsp:nvSpPr>
      <dsp:spPr>
        <a:xfrm>
          <a:off x="5688495" y="860676"/>
          <a:ext cx="1162844" cy="5814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Stopwords Filtering</a:t>
          </a:r>
        </a:p>
      </dsp:txBody>
      <dsp:txXfrm>
        <a:off x="5716878" y="889059"/>
        <a:ext cx="1106078" cy="524656"/>
      </dsp:txXfrm>
    </dsp:sp>
    <dsp:sp modelId="{33CF3655-B2FC-452B-9444-5C8509BE6C33}">
      <dsp:nvSpPr>
        <dsp:cNvPr id="0" name=""/>
        <dsp:cNvSpPr/>
      </dsp:nvSpPr>
      <dsp:spPr>
        <a:xfrm>
          <a:off x="5080014" y="2946907"/>
          <a:ext cx="1162844" cy="581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Negation Handling</a:t>
          </a:r>
        </a:p>
      </dsp:txBody>
      <dsp:txXfrm>
        <a:off x="5108397" y="2975290"/>
        <a:ext cx="1106078" cy="524656"/>
      </dsp:txXfrm>
    </dsp:sp>
    <dsp:sp modelId="{6E844544-F6B9-407E-BC6B-32C45614A3FF}">
      <dsp:nvSpPr>
        <dsp:cNvPr id="0" name=""/>
        <dsp:cNvSpPr/>
      </dsp:nvSpPr>
      <dsp:spPr>
        <a:xfrm>
          <a:off x="3427090" y="2946896"/>
          <a:ext cx="1162844" cy="58142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Stemming</a:t>
          </a:r>
        </a:p>
      </dsp:txBody>
      <dsp:txXfrm>
        <a:off x="3455473" y="2975279"/>
        <a:ext cx="1106078" cy="524656"/>
      </dsp:txXfrm>
    </dsp:sp>
    <dsp:sp modelId="{E623655B-70B5-4842-AAB4-C82FC8749554}">
      <dsp:nvSpPr>
        <dsp:cNvPr id="0" name=""/>
        <dsp:cNvSpPr/>
      </dsp:nvSpPr>
      <dsp:spPr>
        <a:xfrm>
          <a:off x="2723261" y="1914362"/>
          <a:ext cx="1162844" cy="5814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2751644" y="1942745"/>
        <a:ext cx="1106078" cy="524656"/>
      </dsp:txXfrm>
    </dsp:sp>
    <dsp:sp modelId="{3B0CF556-CA76-41AD-8E3A-259E39CAF7C0}">
      <dsp:nvSpPr>
        <dsp:cNvPr id="0" name=""/>
        <dsp:cNvSpPr/>
      </dsp:nvSpPr>
      <dsp:spPr>
        <a:xfrm>
          <a:off x="2765483" y="860674"/>
          <a:ext cx="1162844" cy="58142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Sentiment Class</a:t>
          </a:r>
        </a:p>
      </dsp:txBody>
      <dsp:txXfrm>
        <a:off x="2793866" y="889057"/>
        <a:ext cx="1106078" cy="52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2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53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3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0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6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6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05236-43DB-4B44-A14E-C3F484106786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F9BDEE-0697-4A7D-924D-3F8392C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1D51-F926-4EF7-9E15-1A7BA4415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Restaurant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1232D-00A0-42D0-8324-18E0A2719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Prerna Kapoor</a:t>
            </a:r>
          </a:p>
        </p:txBody>
      </p:sp>
    </p:spTree>
    <p:extLst>
      <p:ext uri="{BB962C8B-B14F-4D97-AF65-F5344CB8AC3E}">
        <p14:creationId xmlns:p14="http://schemas.microsoft.com/office/powerpoint/2010/main" val="424273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E642-03B4-4903-8C7E-2854A524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34" y="4042921"/>
            <a:ext cx="5309088" cy="156657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TFIDF: Term Frequency Inverse Document Frequency takes a count of words for all 12,000 reviews and assigns a score based on how often they appear in one review.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AD3F4-EF86-4220-9027-FB21AC363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10" y="633177"/>
            <a:ext cx="5486400" cy="2721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F14C6-CDDC-4AC9-A21A-B4CA90444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2" y="3171074"/>
            <a:ext cx="5486400" cy="3053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1AD01-80AE-4884-9C05-7A5B31198C0A}"/>
              </a:ext>
            </a:extLst>
          </p:cNvPr>
          <p:cNvSpPr/>
          <p:nvPr/>
        </p:nvSpPr>
        <p:spPr>
          <a:xfrm>
            <a:off x="901618" y="1031590"/>
            <a:ext cx="4970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Count Vectorizer uses the bag of words approach to convert text to word counts and, more importantly, a vector</a:t>
            </a:r>
            <a:r>
              <a:rPr lang="en-US" dirty="0"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4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CE8-31C9-493F-9F05-B63C8B55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D1967-66E4-4655-BC3D-949A0BC3C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993"/>
            <a:ext cx="5299742" cy="33178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0EDE2C-2697-4B17-8105-88908151B6A8}"/>
              </a:ext>
            </a:extLst>
          </p:cNvPr>
          <p:cNvSpPr/>
          <p:nvPr/>
        </p:nvSpPr>
        <p:spPr>
          <a:xfrm>
            <a:off x="7240466" y="2384619"/>
            <a:ext cx="35696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Part 1: ML With Extracted Features</a:t>
            </a:r>
          </a:p>
          <a:p>
            <a:r>
              <a:rPr lang="en-US" sz="1400" dirty="0"/>
              <a:t>- Logistic Regression</a:t>
            </a:r>
          </a:p>
          <a:p>
            <a:r>
              <a:rPr lang="en-US" sz="1400" dirty="0"/>
              <a:t>- Random Forest</a:t>
            </a:r>
          </a:p>
          <a:p>
            <a:r>
              <a:rPr lang="en-US" sz="1400" dirty="0"/>
              <a:t>- Support Vector Classification</a:t>
            </a:r>
          </a:p>
          <a:p>
            <a:r>
              <a:rPr lang="en-US" sz="1400" dirty="0"/>
              <a:t>- Gradient Boosted Classification</a:t>
            </a:r>
          </a:p>
          <a:p>
            <a:endParaRPr lang="en-US" sz="1400" dirty="0"/>
          </a:p>
          <a:p>
            <a:r>
              <a:rPr lang="en-US" sz="1400" dirty="0"/>
              <a:t>Part 2: ML With Bag of Words</a:t>
            </a:r>
          </a:p>
          <a:p>
            <a:r>
              <a:rPr lang="en-US" sz="1400" dirty="0"/>
              <a:t>- Naive Bayes with </a:t>
            </a:r>
            <a:r>
              <a:rPr lang="en-US" sz="1400" dirty="0" err="1"/>
              <a:t>CountVectorizer</a:t>
            </a:r>
            <a:endParaRPr lang="en-US" sz="1400" dirty="0"/>
          </a:p>
          <a:p>
            <a:r>
              <a:rPr lang="en-US" sz="1400" dirty="0"/>
              <a:t>- Naive Bayes with TFIDF</a:t>
            </a:r>
          </a:p>
          <a:p>
            <a:r>
              <a:rPr lang="en-US" sz="1400" dirty="0"/>
              <a:t>- Gradient Boosted with </a:t>
            </a:r>
            <a:r>
              <a:rPr lang="en-US" sz="1400" dirty="0" err="1"/>
              <a:t>CountVectorizer</a:t>
            </a:r>
            <a:endParaRPr lang="en-US" sz="1400" dirty="0"/>
          </a:p>
          <a:p>
            <a:r>
              <a:rPr lang="en-US" sz="1400" dirty="0"/>
              <a:t>- Gradient Boosted with TFIDF</a:t>
            </a:r>
          </a:p>
          <a:p>
            <a:endParaRPr lang="en-US" sz="1400" dirty="0"/>
          </a:p>
          <a:p>
            <a:r>
              <a:rPr lang="en-US" sz="1400" dirty="0"/>
              <a:t>Part 3: Ensemble Techniques</a:t>
            </a:r>
          </a:p>
          <a:p>
            <a:r>
              <a:rPr lang="en-US" sz="1400" dirty="0"/>
              <a:t>- Naive Bayes Probability Dense/Sparse</a:t>
            </a:r>
          </a:p>
          <a:p>
            <a:r>
              <a:rPr lang="en-US" sz="1400" dirty="0"/>
              <a:t>- Stacked Model</a:t>
            </a:r>
          </a:p>
          <a:p>
            <a:endParaRPr lang="en-US" sz="1400" dirty="0"/>
          </a:p>
          <a:p>
            <a:r>
              <a:rPr lang="en-US" sz="1400" dirty="0"/>
              <a:t>Part 4: Neural Network Model with 84% Accuracy</a:t>
            </a:r>
          </a:p>
        </p:txBody>
      </p:sp>
    </p:spTree>
    <p:extLst>
      <p:ext uri="{BB962C8B-B14F-4D97-AF65-F5344CB8AC3E}">
        <p14:creationId xmlns:p14="http://schemas.microsoft.com/office/powerpoint/2010/main" val="75021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FAF9-7BF1-4599-BC07-5D18FF60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6705-FA34-4652-84BD-2400062B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 of two models:</a:t>
            </a:r>
          </a:p>
          <a:p>
            <a:pPr lvl="1"/>
            <a:r>
              <a:rPr lang="en-US" dirty="0"/>
              <a:t>Gradient Boosted Classification with TFIDF vectors and % of Positive Words as input</a:t>
            </a:r>
          </a:p>
          <a:p>
            <a:pPr lvl="1"/>
            <a:r>
              <a:rPr lang="en-US" dirty="0"/>
              <a:t>Naive Bayes with Dense/Sparse text matrix as input</a:t>
            </a:r>
          </a:p>
          <a:p>
            <a:r>
              <a:rPr lang="en-US" dirty="0"/>
              <a:t>Use Naive Bayes Model to Calculate Probability of sparse matrix being either Positive, Negative, Slightly Positive, or Slightly Negative</a:t>
            </a:r>
          </a:p>
          <a:p>
            <a:pPr lvl="1"/>
            <a:r>
              <a:rPr lang="en-US" dirty="0"/>
              <a:t>Added this as a feature to our Gradient Boosted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45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625C-2908-4147-A39C-C017CE7A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DFBDC-31DF-4EE4-B720-009784CF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52" y="2680837"/>
            <a:ext cx="4092295" cy="3071126"/>
          </a:xfrm>
        </p:spPr>
      </p:pic>
    </p:spTree>
    <p:extLst>
      <p:ext uri="{BB962C8B-B14F-4D97-AF65-F5344CB8AC3E}">
        <p14:creationId xmlns:p14="http://schemas.microsoft.com/office/powerpoint/2010/main" val="394865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2D4D-D7CB-4C18-A90B-A31B113D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EE4E-CDA9-4F60-ABA7-1B7753D2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606476"/>
          </a:xfrm>
        </p:spPr>
        <p:txBody>
          <a:bodyPr>
            <a:normAutofit fontScale="92500"/>
          </a:bodyPr>
          <a:lstStyle/>
          <a:p>
            <a:r>
              <a:rPr lang="en-US" dirty="0"/>
              <a:t>This model, when used can determine sentiment analysis for yelp review with up to </a:t>
            </a:r>
            <a:r>
              <a:rPr lang="en-US" b="1" dirty="0"/>
              <a:t>92% Accuracy. </a:t>
            </a:r>
          </a:p>
          <a:p>
            <a:r>
              <a:rPr lang="en-US" dirty="0"/>
              <a:t>It would be very valuable for business owners to know how people feel but also what is making them feel that way</a:t>
            </a:r>
          </a:p>
          <a:p>
            <a:r>
              <a:rPr lang="en-US" dirty="0"/>
              <a:t>Much more enlightening than the ‘5 star’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92582-463A-4318-B736-A800F10AB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4"/>
          <a:stretch/>
        </p:blipFill>
        <p:spPr>
          <a:xfrm>
            <a:off x="7482251" y="2616587"/>
            <a:ext cx="283272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1698-E390-48E2-9A77-F24B2FE8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2808-7E09-4ED4-BE7E-BAF8940F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result, this allows the enterprise to make necessary and accurate adjustments to their business operations and customer experience by improving processes.</a:t>
            </a:r>
          </a:p>
          <a:p>
            <a:r>
              <a:rPr lang="en-US" dirty="0"/>
              <a:t>This data science product can be applied to businesses that have their businesses on yelp and uses customer review feedback, such as hotels, retail stores, restaurants, and medical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CEAD-FCBC-43FD-BCC4-D77C17C5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378A-5213-4C73-BDEF-975CF4D2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44905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The model’s accuracy will only improve over time as more data is tested. </a:t>
            </a:r>
          </a:p>
          <a:p>
            <a:r>
              <a:rPr lang="en-US" dirty="0"/>
              <a:t>This has major business implications and could be very useful for any service that receives mostly text-based reviews.</a:t>
            </a:r>
          </a:p>
          <a:p>
            <a:r>
              <a:rPr lang="en-US" dirty="0"/>
              <a:t>There is also room for growth when it comes to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77690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C580-45DF-4495-91CF-4F7CD3BE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56005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295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637-9261-44EC-88F6-19D5FC0A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7EB34D-24FE-43AE-95D1-80B63ECC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1" y="2932002"/>
            <a:ext cx="1691787" cy="434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52F879-9573-46AE-846E-48C3CA233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45" y="3690938"/>
            <a:ext cx="891617" cy="392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C42101-A37F-49B9-98AA-50883B7AA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5" y="4572002"/>
            <a:ext cx="1459356" cy="3314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3116CB2-1E9E-4454-8FDD-FC362FEDF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55" y="2979342"/>
            <a:ext cx="7186244" cy="22081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Nowadays, whenever a customer wants to buy a product online or book a hotel, the first thing they do is check out the reviews and ratings.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People share their thoughts by writing reviews based on their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0887-E788-412C-838D-BDAFEF8A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0AC-8310-4098-8454-CF1544B8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Reviews are an important part of any business because they build a business's reputation and influence consumer decisions. </a:t>
            </a:r>
          </a:p>
          <a:p>
            <a:pPr algn="just"/>
            <a:r>
              <a:rPr lang="en-US" dirty="0"/>
              <a:t>A business can have thousands of reviews and ratings, and it would be very hard for them to read every review. </a:t>
            </a:r>
          </a:p>
          <a:p>
            <a:pPr algn="just"/>
            <a:r>
              <a:rPr lang="en-US" dirty="0"/>
              <a:t>The current 5-star rating system is a simple way that provides little knowledge about customers' sentiments. </a:t>
            </a:r>
          </a:p>
          <a:p>
            <a:pPr algn="just"/>
            <a:r>
              <a:rPr lang="en-US" dirty="0"/>
              <a:t>There needs to be an improved way to get more precise perceptions from massive amounts of text-based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61A3-F877-4ED3-9471-3F698D80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4" y="1012904"/>
            <a:ext cx="9601196" cy="1303867"/>
          </a:xfrm>
        </p:spPr>
        <p:txBody>
          <a:bodyPr/>
          <a:lstStyle/>
          <a:p>
            <a:r>
              <a:rPr lang="en-US" dirty="0"/>
              <a:t>Sentiment Analysis of Yelp Reviews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12D0DA4-B5C5-4A32-8AE9-23CE877BD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302497"/>
              </p:ext>
            </p:extLst>
          </p:nvPr>
        </p:nvGraphicFramePr>
        <p:xfrm>
          <a:off x="1235319" y="2316773"/>
          <a:ext cx="9661281" cy="355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45E719-128F-42EB-8A20-3198FD3B0FC1}"/>
              </a:ext>
            </a:extLst>
          </p:cNvPr>
          <p:cNvSpPr txBox="1"/>
          <p:nvPr/>
        </p:nvSpPr>
        <p:spPr>
          <a:xfrm>
            <a:off x="5065101" y="3680556"/>
            <a:ext cx="2061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83763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6714-3346-4799-AF42-E2CB41C7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F668-1ACE-4A49-927C-90602BCD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53816" cy="3452610"/>
          </a:xfrm>
        </p:spPr>
        <p:txBody>
          <a:bodyPr>
            <a:normAutofit fontScale="92500"/>
          </a:bodyPr>
          <a:lstStyle/>
          <a:p>
            <a:r>
              <a:rPr lang="en-US" dirty="0"/>
              <a:t>Used Yelp API to access URLs for each location.</a:t>
            </a:r>
          </a:p>
          <a:p>
            <a:r>
              <a:rPr lang="en-US" dirty="0"/>
              <a:t>Used NYC Open Data to create list of 150+ restaurants in New York City.</a:t>
            </a:r>
          </a:p>
          <a:p>
            <a:r>
              <a:rPr lang="en-US" dirty="0"/>
              <a:t>Used python web scraping to scrape reviews from restaurant’s webpage.</a:t>
            </a:r>
          </a:p>
          <a:p>
            <a:r>
              <a:rPr lang="en-US" dirty="0"/>
              <a:t>Used Beautiful Soup to filter out HTML scripts.</a:t>
            </a:r>
          </a:p>
          <a:p>
            <a:r>
              <a:rPr lang="en-US" dirty="0"/>
              <a:t>End Result: 12000 unique reviews from 150+ restaurants.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950E-D428-4032-8B79-09CE959B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18"/>
          <a:stretch/>
        </p:blipFill>
        <p:spPr>
          <a:xfrm>
            <a:off x="7284405" y="3069540"/>
            <a:ext cx="3612193" cy="15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0D8-4E3F-4DDF-A164-889F2E7D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2F2B3-8569-47AF-8FE9-F65B62A8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66" y="2557463"/>
            <a:ext cx="7270668" cy="3317875"/>
          </a:xfrm>
        </p:spPr>
      </p:pic>
    </p:spTree>
    <p:extLst>
      <p:ext uri="{BB962C8B-B14F-4D97-AF65-F5344CB8AC3E}">
        <p14:creationId xmlns:p14="http://schemas.microsoft.com/office/powerpoint/2010/main" val="14256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4500-99FF-4BDE-ADCC-2011A511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093" y="895459"/>
            <a:ext cx="10379060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/>
              <a:t>Stop Words</a:t>
            </a:r>
            <a:r>
              <a:rPr lang="en-US" sz="2700" dirty="0"/>
              <a:t>: Yelp reviews are 40% stop words. Removing (to, the, in, etc.) saves memory &amp; processing power.</a:t>
            </a:r>
            <a:br>
              <a:rPr lang="en-US" dirty="0"/>
            </a:br>
            <a:r>
              <a:rPr lang="en-US" sz="2700" b="1" dirty="0"/>
              <a:t>Stemming</a:t>
            </a:r>
            <a:r>
              <a:rPr lang="en-US" sz="2700" dirty="0"/>
              <a:t>: process of reducing inflection in words to their root forms such as mapping a group of words to the same stem even if the stem itself is not a valid word.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741A2-BF1C-4B05-A2BA-9247E9A02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89" y="2813261"/>
            <a:ext cx="5974598" cy="3101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8D692-7DB5-44B8-98BB-7A517217E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3" y="2913426"/>
            <a:ext cx="3715072" cy="26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32F-F480-438F-B603-56B2A846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40" y="825698"/>
            <a:ext cx="7035310" cy="1303867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7B52E-C580-4243-AE47-F0C2385E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8" y="1339282"/>
            <a:ext cx="3646486" cy="32044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33FE0-3CB6-4128-982E-7BB59D05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51" y="3276998"/>
            <a:ext cx="3737934" cy="28806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9E3AC0-DB1A-4399-B033-BDDDB171E913}"/>
              </a:ext>
            </a:extLst>
          </p:cNvPr>
          <p:cNvSpPr/>
          <p:nvPr/>
        </p:nvSpPr>
        <p:spPr>
          <a:xfrm>
            <a:off x="1923501" y="1760233"/>
            <a:ext cx="5612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sentiment using TextBlob’s Polarity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9F59-F458-4061-AE72-0019C03C0305}"/>
              </a:ext>
            </a:extLst>
          </p:cNvPr>
          <p:cNvSpPr txBox="1"/>
          <p:nvPr/>
        </p:nvSpPr>
        <p:spPr>
          <a:xfrm flipH="1">
            <a:off x="1975632" y="2561014"/>
            <a:ext cx="329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Polarity&gt;0 	Positive</a:t>
            </a:r>
          </a:p>
          <a:p>
            <a:r>
              <a:rPr lang="en-US" dirty="0"/>
              <a:t>Polarity&lt;0 	Negative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0DCCF-8644-44B9-BBFD-247BF811C5BB}"/>
              </a:ext>
            </a:extLst>
          </p:cNvPr>
          <p:cNvSpPr txBox="1"/>
          <p:nvPr/>
        </p:nvSpPr>
        <p:spPr>
          <a:xfrm>
            <a:off x="6337788" y="4878140"/>
            <a:ext cx="538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Polarity&gt;=0.4   				Positive</a:t>
            </a:r>
          </a:p>
          <a:p>
            <a:r>
              <a:rPr lang="en-US" dirty="0"/>
              <a:t>Polarity&gt;=0.2 &amp; Polarity&lt;0.4    	Slightly Positive</a:t>
            </a:r>
          </a:p>
          <a:p>
            <a:r>
              <a:rPr lang="en-US" dirty="0"/>
              <a:t>Polarity &gt;0 &amp; Polarity&lt; 0.2 		Slightly Negative</a:t>
            </a:r>
          </a:p>
          <a:p>
            <a:r>
              <a:rPr lang="en-US" dirty="0"/>
              <a:t>Polarity &lt;0					Negative</a:t>
            </a:r>
          </a:p>
        </p:txBody>
      </p:sp>
    </p:spTree>
    <p:extLst>
      <p:ext uri="{BB962C8B-B14F-4D97-AF65-F5344CB8AC3E}">
        <p14:creationId xmlns:p14="http://schemas.microsoft.com/office/powerpoint/2010/main" val="26522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AA72-CBB9-48F1-8D99-40FFC8AE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7A0F9-C038-4DDD-A683-5A170CB17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2692268"/>
            <a:ext cx="8428450" cy="3048264"/>
          </a:xfrm>
        </p:spPr>
      </p:pic>
    </p:spTree>
    <p:extLst>
      <p:ext uri="{BB962C8B-B14F-4D97-AF65-F5344CB8AC3E}">
        <p14:creationId xmlns:p14="http://schemas.microsoft.com/office/powerpoint/2010/main" val="279171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1303</TotalTime>
  <Words>682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Garamond</vt:lpstr>
      <vt:lpstr>Organic</vt:lpstr>
      <vt:lpstr>Sentiment Analysis of Restaurant Reviews</vt:lpstr>
      <vt:lpstr>Overview</vt:lpstr>
      <vt:lpstr>Problem Statement</vt:lpstr>
      <vt:lpstr>Sentiment Analysis of Yelp Reviews</vt:lpstr>
      <vt:lpstr>Data Extraction</vt:lpstr>
      <vt:lpstr>Word Cloud</vt:lpstr>
      <vt:lpstr>Stop Words: Yelp reviews are 40% stop words. Removing (to, the, in, etc.) saves memory &amp; processing power. Stemming: process of reducing inflection in words to their root forms such as mapping a group of words to the same stem even if the stem itself is not a valid word.</vt:lpstr>
      <vt:lpstr>Classification</vt:lpstr>
      <vt:lpstr>Feature Processing</vt:lpstr>
      <vt:lpstr>TFIDF: Term Frequency Inverse Document Frequency takes a count of words for all 12,000 reviews and assigns a score based on how often they appear in one review.</vt:lpstr>
      <vt:lpstr>Model Selection</vt:lpstr>
      <vt:lpstr>Stacked Model</vt:lpstr>
      <vt:lpstr>Confusion Matrix</vt:lpstr>
      <vt:lpstr>Application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Prerna Kapoor</dc:creator>
  <cp:lastModifiedBy>Prerna Kapoor</cp:lastModifiedBy>
  <cp:revision>30</cp:revision>
  <dcterms:created xsi:type="dcterms:W3CDTF">2022-05-12T22:40:56Z</dcterms:created>
  <dcterms:modified xsi:type="dcterms:W3CDTF">2022-05-14T19:23:02Z</dcterms:modified>
</cp:coreProperties>
</file>