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6" r:id="rId4"/>
  </p:sldMasterIdLst>
  <p:notesMasterIdLst>
    <p:notesMasterId r:id="rId13"/>
  </p:notesMasterIdLst>
  <p:handoutMasterIdLst>
    <p:handoutMasterId r:id="rId14"/>
  </p:handoutMasterIdLst>
  <p:sldIdLst>
    <p:sldId id="400" r:id="rId5"/>
    <p:sldId id="385" r:id="rId6"/>
    <p:sldId id="411" r:id="rId7"/>
    <p:sldId id="412" r:id="rId8"/>
    <p:sldId id="413" r:id="rId9"/>
    <p:sldId id="414" r:id="rId10"/>
    <p:sldId id="415" r:id="rId11"/>
    <p:sldId id="346" r:id="rId12"/>
  </p:sldIdLst>
  <p:sldSz cx="12192000" cy="6858000"/>
  <p:notesSz cx="6858000" cy="9144000"/>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B8107F-36A8-A8D9-A450-80D0C4109E52}" v="2" dt="2025-03-13T11:58:19.5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elle Cranny" userId="S::mijames@microsoft.com::1f2d3b60-5574-4909-bdf4-5617a7f7f73a" providerId="AD" clId="Web-{2FB8107F-36A8-A8D9-A450-80D0C4109E52}"/>
    <pc:docChg chg="addSld delSld">
      <pc:chgData name="Michelle Cranny" userId="S::mijames@microsoft.com::1f2d3b60-5574-4909-bdf4-5617a7f7f73a" providerId="AD" clId="Web-{2FB8107F-36A8-A8D9-A450-80D0C4109E52}" dt="2025-03-13T11:58:19.532" v="1"/>
      <pc:docMkLst>
        <pc:docMk/>
      </pc:docMkLst>
      <pc:sldChg chg="new del">
        <pc:chgData name="Michelle Cranny" userId="S::mijames@microsoft.com::1f2d3b60-5574-4909-bdf4-5617a7f7f73a" providerId="AD" clId="Web-{2FB8107F-36A8-A8D9-A450-80D0C4109E52}" dt="2025-03-13T11:58:19.532" v="1"/>
        <pc:sldMkLst>
          <pc:docMk/>
          <pc:sldMk cId="838637727" sldId="41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4/11/2025</a:t>
            </a:fld>
            <a:endParaRPr lang="en-US" dirty="0"/>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dirty="0"/>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dirty="0"/>
              <a:t>Header</a:t>
            </a:r>
            <a:endParaRPr lang="en-US" dirty="0"/>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dirty="0"/>
              <a:t>Click to edit Master text styles</a:t>
            </a:r>
            <a:endParaRPr lang="zh-CN" altLang="en-US" dirty="0"/>
          </a:p>
          <a:p>
            <a:pPr lvl="1"/>
            <a:r>
              <a:rPr lang="en-US" altLang="zh-CN" dirty="0"/>
              <a:t>Second</a:t>
            </a:r>
            <a:r>
              <a:rPr lang="zh-CN" altLang="en-US" dirty="0"/>
              <a:t> </a:t>
            </a:r>
            <a:r>
              <a:rPr lang="en-US" altLang="zh-CN" dirty="0"/>
              <a:t>level</a:t>
            </a:r>
            <a:endParaRPr lang="zh-CN" altLang="en-US" dirty="0"/>
          </a:p>
          <a:p>
            <a:pPr lvl="2"/>
            <a:r>
              <a:rPr lang="en-US" altLang="zh-CN" dirty="0"/>
              <a:t>Third</a:t>
            </a:r>
            <a:r>
              <a:rPr lang="zh-CN" altLang="en-US" dirty="0"/>
              <a:t> </a:t>
            </a:r>
            <a:r>
              <a:rPr lang="en-US" altLang="zh-CN" dirty="0"/>
              <a:t>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4/11/2025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6.sv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4.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6.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7.svg"/><Relationship Id="rId9" Type="http://schemas.openxmlformats.org/officeDocument/2006/relationships/image" Target="../media/image8.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image" Target="../media/image7.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6.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2.sv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7.svg"/><Relationship Id="rId7" Type="http://schemas.openxmlformats.org/officeDocument/2006/relationships/image" Target="../media/image10.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4/11/2025</a:t>
            </a:fld>
            <a:endParaRPr lang="en-US"/>
          </a:p>
        </p:txBody>
      </p:sp>
      <p:sp>
        <p:nvSpPr>
          <p:cNvPr id="5" name="Footer Placeholder 4"/>
          <p:cNvSpPr>
            <a:spLocks noGrp="1"/>
          </p:cNvSpPr>
          <p:nvPr>
            <p:ph type="ftr" sz="quarter" idx="11"/>
          </p:nvPr>
        </p:nvSpPr>
        <p:spPr/>
        <p:txBody>
          <a:bodyPr/>
          <a:lstStyle/>
          <a:p>
            <a:r>
              <a:rPr lang="en-US" altLang="zh-CN" smtClean="0"/>
              <a:t>Sample Footer Text</a:t>
            </a:r>
            <a:endParaRPr lang="en-US" altLang="zh-CN"/>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66823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4/11/2025</a:t>
            </a:fld>
            <a:endParaRPr lang="en-US"/>
          </a:p>
        </p:txBody>
      </p:sp>
      <p:sp>
        <p:nvSpPr>
          <p:cNvPr id="5" name="Footer Placeholder 4"/>
          <p:cNvSpPr>
            <a:spLocks noGrp="1"/>
          </p:cNvSpPr>
          <p:nvPr>
            <p:ph type="ftr" sz="quarter" idx="11"/>
          </p:nvPr>
        </p:nvSpPr>
        <p:spPr/>
        <p:txBody>
          <a:bodyPr/>
          <a:lstStyle/>
          <a:p>
            <a:r>
              <a:rPr lang="en-US" altLang="zh-CN" smtClean="0"/>
              <a:t>Sample Footer Text</a:t>
            </a:r>
            <a:endParaRPr lang="en-US" altLang="zh-CN"/>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88980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4/11/2025</a:t>
            </a:fld>
            <a:endParaRPr lang="en-US"/>
          </a:p>
        </p:txBody>
      </p:sp>
      <p:sp>
        <p:nvSpPr>
          <p:cNvPr id="5" name="Footer Placeholder 4"/>
          <p:cNvSpPr>
            <a:spLocks noGrp="1"/>
          </p:cNvSpPr>
          <p:nvPr>
            <p:ph type="ftr" sz="quarter" idx="11"/>
          </p:nvPr>
        </p:nvSpPr>
        <p:spPr/>
        <p:txBody>
          <a:bodyPr/>
          <a:lstStyle/>
          <a:p>
            <a:r>
              <a:rPr lang="en-US" altLang="zh-CN" smtClean="0"/>
              <a:t>Sample Footer Text</a:t>
            </a:r>
            <a:endParaRPr lang="en-US" altLang="zh-CN"/>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42453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2">
    <p:bg>
      <p:bgPr>
        <a:solidFill>
          <a:schemeClr val="tx2"/>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FE10DF0-DBDD-A816-228D-2E90AD1260C8}"/>
              </a:ext>
            </a:extLst>
          </p:cNvPr>
          <p:cNvSpPr>
            <a:spLocks noGrp="1"/>
          </p:cNvSpPr>
          <p:nvPr>
            <p:ph type="title"/>
          </p:nvPr>
        </p:nvSpPr>
        <p:spPr>
          <a:xfrm>
            <a:off x="655538" y="469911"/>
            <a:ext cx="6027061" cy="3626477"/>
          </a:xfrm>
        </p:spPr>
        <p:txBody>
          <a:bodyPr lIns="0" tIns="0" rIns="0" bIns="0" anchor="b" anchorCtr="0">
            <a:normAutofit/>
          </a:bodyPr>
          <a:lstStyle>
            <a:lvl1pPr>
              <a:lnSpc>
                <a:spcPct val="100000"/>
              </a:lnSpc>
              <a:defRPr sz="5400">
                <a:solidFill>
                  <a:schemeClr val="bg1"/>
                </a:solidFill>
              </a:defRPr>
            </a:lvl1pPr>
          </a:lstStyle>
          <a:p>
            <a:r>
              <a:rPr lang="en-US" altLang="zh-CN"/>
              <a:t>Click to edit Master title style</a:t>
            </a:r>
            <a:endParaRPr lang="zh-CN" altLang="en-US"/>
          </a:p>
        </p:txBody>
      </p:sp>
      <p:sp>
        <p:nvSpPr>
          <p:cNvPr id="2" name="Subtitle 2">
            <a:extLst>
              <a:ext uri="{FF2B5EF4-FFF2-40B4-BE49-F238E27FC236}">
                <a16:creationId xmlns:a16="http://schemas.microsoft.com/office/drawing/2014/main" id="{B8A18FEA-EB03-5A7A-F22C-350650E83DD9}"/>
              </a:ext>
            </a:extLst>
          </p:cNvPr>
          <p:cNvSpPr>
            <a:spLocks noGrp="1"/>
          </p:cNvSpPr>
          <p:nvPr>
            <p:ph type="subTitle" idx="1"/>
          </p:nvPr>
        </p:nvSpPr>
        <p:spPr>
          <a:xfrm>
            <a:off x="655538" y="4284643"/>
            <a:ext cx="6027061" cy="1245913"/>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Text Placeholder 2">
            <a:extLst>
              <a:ext uri="{FF2B5EF4-FFF2-40B4-BE49-F238E27FC236}">
                <a16:creationId xmlns:a16="http://schemas.microsoft.com/office/drawing/2014/main" id="{075D21A2-155D-AD9D-B705-D5CCEABBF1FE}"/>
              </a:ext>
            </a:extLst>
          </p:cNvPr>
          <p:cNvSpPr>
            <a:spLocks noGrp="1"/>
          </p:cNvSpPr>
          <p:nvPr>
            <p:ph type="body" sz="quarter" idx="11" hasCustomPrompt="1"/>
          </p:nvPr>
        </p:nvSpPr>
        <p:spPr>
          <a:xfrm>
            <a:off x="660399" y="5823597"/>
            <a:ext cx="2398389" cy="239712"/>
          </a:xfrm>
        </p:spPr>
        <p:txBody>
          <a:bodyPr lIns="0" tIns="0" rIns="0" bIns="0" anchor="b" anchorCtr="0">
            <a:noAutofit/>
          </a:bodyPr>
          <a:lstStyle>
            <a:lvl1pPr marL="0" indent="0" algn="l">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E208F473-3C9D-5FC0-8A0E-F00588820726}"/>
              </a:ext>
            </a:extLst>
          </p:cNvPr>
          <p:cNvSpPr>
            <a:spLocks noGrp="1"/>
          </p:cNvSpPr>
          <p:nvPr>
            <p:ph type="dt" sz="half" idx="1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4/11/2025</a:t>
            </a:fld>
            <a:endParaRPr lang="en-US"/>
          </a:p>
        </p:txBody>
      </p:sp>
      <p:sp>
        <p:nvSpPr>
          <p:cNvPr id="5" name="Footer Placeholder 4">
            <a:extLst>
              <a:ext uri="{FF2B5EF4-FFF2-40B4-BE49-F238E27FC236}">
                <a16:creationId xmlns:a16="http://schemas.microsoft.com/office/drawing/2014/main" id="{1FC4DB2E-3C40-718A-F213-B03CCD5B3E54}"/>
              </a:ext>
            </a:extLst>
          </p:cNvPr>
          <p:cNvSpPr>
            <a:spLocks noGrp="1"/>
          </p:cNvSpPr>
          <p:nvPr>
            <p:ph type="ftr" sz="quarter" idx="1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ED5BE002-37EB-730C-7C82-4E4C516724C6}"/>
              </a:ext>
            </a:extLst>
          </p:cNvPr>
          <p:cNvSpPr>
            <a:spLocks noGrp="1"/>
          </p:cNvSpPr>
          <p:nvPr>
            <p:ph type="sldNum" sz="quarter" idx="1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56" name="Graphic">
            <a:extLst>
              <a:ext uri="{FF2B5EF4-FFF2-40B4-BE49-F238E27FC236}">
                <a16:creationId xmlns:a16="http://schemas.microsoft.com/office/drawing/2014/main" id="{F96349B5-0C82-A2C9-6CD6-91089ACD966D}"/>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H="1" flipV="1">
            <a:off x="10946087" y="-585"/>
            <a:ext cx="1245913" cy="1245913"/>
          </a:xfrm>
          <a:prstGeom prst="rect">
            <a:avLst/>
          </a:prstGeom>
        </p:spPr>
      </p:pic>
      <p:pic>
        <p:nvPicPr>
          <p:cNvPr id="57" name="Graphic">
            <a:extLst>
              <a:ext uri="{FF2B5EF4-FFF2-40B4-BE49-F238E27FC236}">
                <a16:creationId xmlns:a16="http://schemas.microsoft.com/office/drawing/2014/main" id="{5E325647-652D-376F-CB31-A438EFA524DE}"/>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flipV="1">
            <a:off x="9700174" y="-585"/>
            <a:ext cx="1245913" cy="1245913"/>
          </a:xfrm>
          <a:prstGeom prst="rect">
            <a:avLst/>
          </a:prstGeom>
        </p:spPr>
      </p:pic>
      <p:pic>
        <p:nvPicPr>
          <p:cNvPr id="58" name="Graphic">
            <a:extLst>
              <a:ext uri="{FF2B5EF4-FFF2-40B4-BE49-F238E27FC236}">
                <a16:creationId xmlns:a16="http://schemas.microsoft.com/office/drawing/2014/main" id="{AD6029CF-21B0-BED6-5607-E71DE0C0871D}"/>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V="1">
            <a:off x="8454261" y="-585"/>
            <a:ext cx="1245913" cy="1245913"/>
          </a:xfrm>
          <a:prstGeom prst="rect">
            <a:avLst/>
          </a:prstGeom>
        </p:spPr>
      </p:pic>
      <p:pic>
        <p:nvPicPr>
          <p:cNvPr id="59" name="Graphic">
            <a:extLst>
              <a:ext uri="{FF2B5EF4-FFF2-40B4-BE49-F238E27FC236}">
                <a16:creationId xmlns:a16="http://schemas.microsoft.com/office/drawing/2014/main" id="{9B1E7219-B4EF-2061-E4BE-17D8ADEF18A2}"/>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flipV="1">
            <a:off x="8454261" y="1244742"/>
            <a:ext cx="1245913" cy="1245913"/>
          </a:xfrm>
          <a:prstGeom prst="rect">
            <a:avLst/>
          </a:prstGeom>
        </p:spPr>
      </p:pic>
      <p:pic>
        <p:nvPicPr>
          <p:cNvPr id="60" name="Graphic">
            <a:extLst>
              <a:ext uri="{FF2B5EF4-FFF2-40B4-BE49-F238E27FC236}">
                <a16:creationId xmlns:a16="http://schemas.microsoft.com/office/drawing/2014/main" id="{5A1504D5-E6DB-2417-4FD9-6990BF69EBA8}"/>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flipV="1">
            <a:off x="7209695" y="1244744"/>
            <a:ext cx="1245913" cy="1245913"/>
          </a:xfrm>
          <a:prstGeom prst="rect">
            <a:avLst/>
          </a:prstGeom>
        </p:spPr>
      </p:pic>
      <p:pic>
        <p:nvPicPr>
          <p:cNvPr id="62" name="Graphic">
            <a:extLst>
              <a:ext uri="{FF2B5EF4-FFF2-40B4-BE49-F238E27FC236}">
                <a16:creationId xmlns:a16="http://schemas.microsoft.com/office/drawing/2014/main" id="{A0E0E212-2F84-467D-F040-50D57A7D751F}"/>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flipH="1">
            <a:off x="10946087" y="1244742"/>
            <a:ext cx="1245913" cy="1245913"/>
          </a:xfrm>
          <a:prstGeom prst="rect">
            <a:avLst/>
          </a:prstGeom>
        </p:spPr>
      </p:pic>
      <p:pic>
        <p:nvPicPr>
          <p:cNvPr id="64" name="Graphic">
            <a:extLst>
              <a:ext uri="{FF2B5EF4-FFF2-40B4-BE49-F238E27FC236}">
                <a16:creationId xmlns:a16="http://schemas.microsoft.com/office/drawing/2014/main" id="{195CD9A0-2524-B822-618B-C09023545BBB}"/>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9697478" y="2492159"/>
            <a:ext cx="1245913" cy="1245913"/>
          </a:xfrm>
          <a:prstGeom prst="rect">
            <a:avLst/>
          </a:prstGeom>
        </p:spPr>
      </p:pic>
      <p:pic>
        <p:nvPicPr>
          <p:cNvPr id="65" name="Graphic">
            <a:extLst>
              <a:ext uri="{FF2B5EF4-FFF2-40B4-BE49-F238E27FC236}">
                <a16:creationId xmlns:a16="http://schemas.microsoft.com/office/drawing/2014/main" id="{4773B686-BD44-2D66-A7B6-B7585C0284BA}"/>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9697477" y="4096388"/>
            <a:ext cx="1245913" cy="1245913"/>
          </a:xfrm>
          <a:prstGeom prst="rect">
            <a:avLst/>
          </a:prstGeom>
        </p:spPr>
      </p:pic>
      <p:pic>
        <p:nvPicPr>
          <p:cNvPr id="61" name="Graphic">
            <a:extLst>
              <a:ext uri="{FF2B5EF4-FFF2-40B4-BE49-F238E27FC236}">
                <a16:creationId xmlns:a16="http://schemas.microsoft.com/office/drawing/2014/main" id="{EE9411C6-2310-9104-1A9B-A149238D961D}"/>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7209695" y="2485699"/>
            <a:ext cx="1245913" cy="1245913"/>
          </a:xfrm>
          <a:prstGeom prst="rect">
            <a:avLst/>
          </a:prstGeom>
        </p:spPr>
      </p:pic>
      <p:pic>
        <p:nvPicPr>
          <p:cNvPr id="63" name="Graphic">
            <a:extLst>
              <a:ext uri="{FF2B5EF4-FFF2-40B4-BE49-F238E27FC236}">
                <a16:creationId xmlns:a16="http://schemas.microsoft.com/office/drawing/2014/main" id="{EB3826B7-4CAA-163A-0486-0C880309325B}"/>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230843118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6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58" name="Text Placeholder 56">
            <a:extLst>
              <a:ext uri="{FF2B5EF4-FFF2-40B4-BE49-F238E27FC236}">
                <a16:creationId xmlns:a16="http://schemas.microsoft.com/office/drawing/2014/main" id="{F7EDA4B6-C58A-B13B-1E07-A708501F0A78}"/>
              </a:ext>
            </a:extLst>
          </p:cNvPr>
          <p:cNvSpPr>
            <a:spLocks noGrp="1"/>
          </p:cNvSpPr>
          <p:nvPr>
            <p:ph type="body" sz="quarter" idx="14" hasCustomPrompt="1"/>
          </p:nvPr>
        </p:nvSpPr>
        <p:spPr>
          <a:xfrm>
            <a:off x="4346284" y="1328278"/>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01</a:t>
            </a:r>
          </a:p>
        </p:txBody>
      </p:sp>
      <p:sp>
        <p:nvSpPr>
          <p:cNvPr id="57" name="Text Placeholder 56">
            <a:extLst>
              <a:ext uri="{FF2B5EF4-FFF2-40B4-BE49-F238E27FC236}">
                <a16:creationId xmlns:a16="http://schemas.microsoft.com/office/drawing/2014/main" id="{5E8CB032-0F93-0E27-4FC9-3B2E9800B193}"/>
              </a:ext>
            </a:extLst>
          </p:cNvPr>
          <p:cNvSpPr>
            <a:spLocks noGrp="1"/>
          </p:cNvSpPr>
          <p:nvPr>
            <p:ph type="body" sz="quarter" idx="13" hasCustomPrompt="1"/>
          </p:nvPr>
        </p:nvSpPr>
        <p:spPr>
          <a:xfrm>
            <a:off x="4801979" y="1328279"/>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0" name="Text Placeholder 56">
            <a:extLst>
              <a:ext uri="{FF2B5EF4-FFF2-40B4-BE49-F238E27FC236}">
                <a16:creationId xmlns:a16="http://schemas.microsoft.com/office/drawing/2014/main" id="{4F436DE0-FDC0-4350-E4AF-488BFA3B6E01}"/>
              </a:ext>
            </a:extLst>
          </p:cNvPr>
          <p:cNvSpPr>
            <a:spLocks noGrp="1"/>
          </p:cNvSpPr>
          <p:nvPr>
            <p:ph type="body" sz="quarter" idx="16" hasCustomPrompt="1"/>
          </p:nvPr>
        </p:nvSpPr>
        <p:spPr>
          <a:xfrm>
            <a:off x="4346284" y="3143501"/>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02</a:t>
            </a:r>
          </a:p>
        </p:txBody>
      </p:sp>
      <p:sp>
        <p:nvSpPr>
          <p:cNvPr id="59" name="Text Placeholder 56">
            <a:extLst>
              <a:ext uri="{FF2B5EF4-FFF2-40B4-BE49-F238E27FC236}">
                <a16:creationId xmlns:a16="http://schemas.microsoft.com/office/drawing/2014/main" id="{EDDAE792-F2FB-58B4-A057-E9E674E46359}"/>
              </a:ext>
            </a:extLst>
          </p:cNvPr>
          <p:cNvSpPr>
            <a:spLocks noGrp="1"/>
          </p:cNvSpPr>
          <p:nvPr>
            <p:ph type="body" sz="quarter" idx="15" hasCustomPrompt="1"/>
          </p:nvPr>
        </p:nvSpPr>
        <p:spPr>
          <a:xfrm>
            <a:off x="4801979" y="3143502"/>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2" name="Text Placeholder 56">
            <a:extLst>
              <a:ext uri="{FF2B5EF4-FFF2-40B4-BE49-F238E27FC236}">
                <a16:creationId xmlns:a16="http://schemas.microsoft.com/office/drawing/2014/main" id="{588E4DE9-5A53-DEE9-4044-2028ED92682F}"/>
              </a:ext>
            </a:extLst>
          </p:cNvPr>
          <p:cNvSpPr>
            <a:spLocks noGrp="1"/>
          </p:cNvSpPr>
          <p:nvPr>
            <p:ph type="body" sz="quarter" idx="18" hasCustomPrompt="1"/>
          </p:nvPr>
        </p:nvSpPr>
        <p:spPr>
          <a:xfrm>
            <a:off x="4355573" y="4958724"/>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03</a:t>
            </a:r>
          </a:p>
        </p:txBody>
      </p:sp>
      <p:sp>
        <p:nvSpPr>
          <p:cNvPr id="61" name="Text Placeholder 56">
            <a:extLst>
              <a:ext uri="{FF2B5EF4-FFF2-40B4-BE49-F238E27FC236}">
                <a16:creationId xmlns:a16="http://schemas.microsoft.com/office/drawing/2014/main" id="{11A28042-DED9-24F8-7210-DB345CBFABF2}"/>
              </a:ext>
            </a:extLst>
          </p:cNvPr>
          <p:cNvSpPr>
            <a:spLocks noGrp="1"/>
          </p:cNvSpPr>
          <p:nvPr>
            <p:ph type="body" sz="quarter" idx="17" hasCustomPrompt="1"/>
          </p:nvPr>
        </p:nvSpPr>
        <p:spPr>
          <a:xfrm>
            <a:off x="4811268" y="4958725"/>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4" name="Text Placeholder 56">
            <a:extLst>
              <a:ext uri="{FF2B5EF4-FFF2-40B4-BE49-F238E27FC236}">
                <a16:creationId xmlns:a16="http://schemas.microsoft.com/office/drawing/2014/main" id="{0B8B7FF8-8929-C6F2-F4EE-64F5B9FF46C9}"/>
              </a:ext>
            </a:extLst>
          </p:cNvPr>
          <p:cNvSpPr>
            <a:spLocks noGrp="1"/>
          </p:cNvSpPr>
          <p:nvPr>
            <p:ph type="body" sz="quarter" idx="20" hasCustomPrompt="1"/>
          </p:nvPr>
        </p:nvSpPr>
        <p:spPr>
          <a:xfrm>
            <a:off x="8029989" y="1328277"/>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04</a:t>
            </a:r>
          </a:p>
        </p:txBody>
      </p:sp>
      <p:sp>
        <p:nvSpPr>
          <p:cNvPr id="63" name="Text Placeholder 56">
            <a:extLst>
              <a:ext uri="{FF2B5EF4-FFF2-40B4-BE49-F238E27FC236}">
                <a16:creationId xmlns:a16="http://schemas.microsoft.com/office/drawing/2014/main" id="{E3354B42-7D99-658F-269E-E60BC90F13B3}"/>
              </a:ext>
            </a:extLst>
          </p:cNvPr>
          <p:cNvSpPr>
            <a:spLocks noGrp="1"/>
          </p:cNvSpPr>
          <p:nvPr>
            <p:ph type="body" sz="quarter" idx="19" hasCustomPrompt="1"/>
          </p:nvPr>
        </p:nvSpPr>
        <p:spPr>
          <a:xfrm>
            <a:off x="8485684" y="1328278"/>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6" name="Text Placeholder 56">
            <a:extLst>
              <a:ext uri="{FF2B5EF4-FFF2-40B4-BE49-F238E27FC236}">
                <a16:creationId xmlns:a16="http://schemas.microsoft.com/office/drawing/2014/main" id="{17B535A0-725D-549B-47F5-D768DADBBDC4}"/>
              </a:ext>
            </a:extLst>
          </p:cNvPr>
          <p:cNvSpPr>
            <a:spLocks noGrp="1"/>
          </p:cNvSpPr>
          <p:nvPr>
            <p:ph type="body" sz="quarter" idx="22" hasCustomPrompt="1"/>
          </p:nvPr>
        </p:nvSpPr>
        <p:spPr>
          <a:xfrm>
            <a:off x="8029989" y="3143500"/>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05</a:t>
            </a:r>
          </a:p>
        </p:txBody>
      </p:sp>
      <p:sp>
        <p:nvSpPr>
          <p:cNvPr id="65" name="Text Placeholder 56">
            <a:extLst>
              <a:ext uri="{FF2B5EF4-FFF2-40B4-BE49-F238E27FC236}">
                <a16:creationId xmlns:a16="http://schemas.microsoft.com/office/drawing/2014/main" id="{E9EE8CB5-849E-840A-292D-F3B2429AFCBD}"/>
              </a:ext>
            </a:extLst>
          </p:cNvPr>
          <p:cNvSpPr>
            <a:spLocks noGrp="1"/>
          </p:cNvSpPr>
          <p:nvPr>
            <p:ph type="body" sz="quarter" idx="21" hasCustomPrompt="1"/>
          </p:nvPr>
        </p:nvSpPr>
        <p:spPr>
          <a:xfrm>
            <a:off x="8485684" y="3143501"/>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8" name="Text Placeholder 56">
            <a:extLst>
              <a:ext uri="{FF2B5EF4-FFF2-40B4-BE49-F238E27FC236}">
                <a16:creationId xmlns:a16="http://schemas.microsoft.com/office/drawing/2014/main" id="{8071E1CA-95A2-3A61-C5A2-90482B625FB3}"/>
              </a:ext>
            </a:extLst>
          </p:cNvPr>
          <p:cNvSpPr>
            <a:spLocks noGrp="1"/>
          </p:cNvSpPr>
          <p:nvPr>
            <p:ph type="body" sz="quarter" idx="24" hasCustomPrompt="1"/>
          </p:nvPr>
        </p:nvSpPr>
        <p:spPr>
          <a:xfrm>
            <a:off x="8029989" y="4958723"/>
            <a:ext cx="371648"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06</a:t>
            </a:r>
          </a:p>
        </p:txBody>
      </p:sp>
      <p:sp>
        <p:nvSpPr>
          <p:cNvPr id="67" name="Text Placeholder 56">
            <a:extLst>
              <a:ext uri="{FF2B5EF4-FFF2-40B4-BE49-F238E27FC236}">
                <a16:creationId xmlns:a16="http://schemas.microsoft.com/office/drawing/2014/main" id="{68F557DC-BEE1-49F7-45DE-367FF53A97CA}"/>
              </a:ext>
            </a:extLst>
          </p:cNvPr>
          <p:cNvSpPr>
            <a:spLocks noGrp="1"/>
          </p:cNvSpPr>
          <p:nvPr>
            <p:ph type="body" sz="quarter" idx="23" hasCustomPrompt="1"/>
          </p:nvPr>
        </p:nvSpPr>
        <p:spPr>
          <a:xfrm>
            <a:off x="8485684" y="4958724"/>
            <a:ext cx="2569464" cy="578404"/>
          </a:xfrm>
        </p:spPr>
        <p:txBody>
          <a:bodyPr anchor="ctr">
            <a:noAutofit/>
          </a:bodyPr>
          <a:lstStyle>
            <a:lvl1pPr marL="0" indent="0">
              <a:lnSpc>
                <a:spcPct val="100000"/>
              </a:lnSpc>
              <a:buNone/>
              <a:defRPr sz="1800">
                <a:solidFill>
                  <a:schemeClr val="accent2"/>
                </a:solidFill>
                <a:latin typeface="+mj-lt"/>
              </a:defRPr>
            </a:lvl1pPr>
            <a:lvl2pPr>
              <a:defRPr sz="1800"/>
            </a:lvl2pPr>
            <a:lvl3pPr>
              <a:defRPr sz="1800"/>
            </a:lvl3pPr>
            <a:lvl4pPr>
              <a:defRPr sz="1800"/>
            </a:lvl4pPr>
            <a:lvl5pPr>
              <a:defRPr sz="1800"/>
            </a:lvl5pPr>
          </a:lstStyle>
          <a:p>
            <a:pPr lvl="0"/>
            <a:r>
              <a:rPr lang="en-US"/>
              <a:t>Click to add item title</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4/11/2025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76668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tx2"/>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98E377ED-2A68-0F87-4BC4-4594B37BC846}"/>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rot="10800000" flipV="1">
            <a:off x="10946087" y="4429697"/>
            <a:ext cx="1245913" cy="1245913"/>
          </a:xfrm>
          <a:prstGeom prst="rect">
            <a:avLst/>
          </a:prstGeom>
        </p:spPr>
      </p:pic>
      <p:pic>
        <p:nvPicPr>
          <p:cNvPr id="12" name="Graphic 11">
            <a:extLst>
              <a:ext uri="{FF2B5EF4-FFF2-40B4-BE49-F238E27FC236}">
                <a16:creationId xmlns:a16="http://schemas.microsoft.com/office/drawing/2014/main" id="{7294E279-FEEF-CF75-AE08-B49301D593B5}"/>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10800000" flipH="1" flipV="1">
            <a:off x="9700174" y="4429697"/>
            <a:ext cx="1245913" cy="1245913"/>
          </a:xfrm>
          <a:prstGeom prst="rect">
            <a:avLst/>
          </a:prstGeom>
        </p:spPr>
      </p:pic>
      <p:pic>
        <p:nvPicPr>
          <p:cNvPr id="13" name="Graphic 12">
            <a:extLst>
              <a:ext uri="{FF2B5EF4-FFF2-40B4-BE49-F238E27FC236}">
                <a16:creationId xmlns:a16="http://schemas.microsoft.com/office/drawing/2014/main" id="{450D42F2-CDA4-8A9A-F454-7D8700F4F69F}"/>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rot="10800000" flipH="1" flipV="1">
            <a:off x="8454261" y="4429697"/>
            <a:ext cx="1245913" cy="1245913"/>
          </a:xfrm>
          <a:prstGeom prst="rect">
            <a:avLst/>
          </a:prstGeom>
        </p:spPr>
      </p:pic>
      <p:pic>
        <p:nvPicPr>
          <p:cNvPr id="14" name="Graphic 13">
            <a:extLst>
              <a:ext uri="{FF2B5EF4-FFF2-40B4-BE49-F238E27FC236}">
                <a16:creationId xmlns:a16="http://schemas.microsoft.com/office/drawing/2014/main" id="{1AB61A0B-9F68-1765-89FD-6763E89D43BB}"/>
              </a:ext>
              <a:ext uri="{C183D7F6-B498-43B3-948B-1728B52AA6E4}">
                <adec:decorative xmlns:adec="http://schemas.microsoft.com/office/drawing/2017/decorative" xmlns="" val="1"/>
              </a:ext>
            </a:extLst>
          </p:cNvPr>
          <p:cNvPicPr>
            <a:picLocks noChangeAspect="1"/>
          </p:cNvPicPr>
          <p:nvPr/>
        </p:nvPicPr>
        <p:blipFill>
          <a:blip r:embed="rId4">
            <a:extLst>
              <a:ext uri="{96DAC541-7B7A-43D3-8B79-37D633B846F1}">
                <asvg:svgBlip xmlns:asvg="http://schemas.microsoft.com/office/drawing/2016/SVG/main" xmlns="" r:embed="rId5"/>
              </a:ext>
            </a:extLst>
          </a:blip>
          <a:stretch>
            <a:fillRect/>
          </a:stretch>
        </p:blipFill>
        <p:spPr>
          <a:xfrm rot="10800000" flipV="1">
            <a:off x="8454261" y="3184370"/>
            <a:ext cx="1245913" cy="1245913"/>
          </a:xfrm>
          <a:prstGeom prst="rect">
            <a:avLst/>
          </a:prstGeom>
        </p:spPr>
      </p:pic>
      <p:pic>
        <p:nvPicPr>
          <p:cNvPr id="15" name="Graphic 14">
            <a:extLst>
              <a:ext uri="{FF2B5EF4-FFF2-40B4-BE49-F238E27FC236}">
                <a16:creationId xmlns:a16="http://schemas.microsoft.com/office/drawing/2014/main" id="{87079737-E191-3AF9-300C-6A7BB88261F0}"/>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10800000">
            <a:off x="10946087" y="3184370"/>
            <a:ext cx="1245913" cy="1245913"/>
          </a:xfrm>
          <a:prstGeom prst="rect">
            <a:avLst/>
          </a:prstGeom>
        </p:spPr>
      </p:pic>
      <p:pic>
        <p:nvPicPr>
          <p:cNvPr id="16" name="Graphic 15">
            <a:extLst>
              <a:ext uri="{FF2B5EF4-FFF2-40B4-BE49-F238E27FC236}">
                <a16:creationId xmlns:a16="http://schemas.microsoft.com/office/drawing/2014/main" id="{103DDB14-D105-E71F-D51A-133E637EA69F}"/>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rot="10800000" flipH="1" flipV="1">
            <a:off x="10944739" y="1936953"/>
            <a:ext cx="1245913" cy="1245913"/>
          </a:xfrm>
          <a:prstGeom prst="rect">
            <a:avLst/>
          </a:prstGeom>
        </p:spPr>
      </p:pic>
      <p:pic>
        <p:nvPicPr>
          <p:cNvPr id="17" name="Graphic 16">
            <a:extLst>
              <a:ext uri="{FF2B5EF4-FFF2-40B4-BE49-F238E27FC236}">
                <a16:creationId xmlns:a16="http://schemas.microsoft.com/office/drawing/2014/main" id="{A39B4E14-83BE-7D9B-3888-44EE756B525E}"/>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10800000" flipH="1">
            <a:off x="9697478" y="1936953"/>
            <a:ext cx="1245913" cy="1245913"/>
          </a:xfrm>
          <a:prstGeom prst="rect">
            <a:avLst/>
          </a:prstGeom>
        </p:spPr>
      </p:pic>
      <p:pic>
        <p:nvPicPr>
          <p:cNvPr id="18" name="Graphic 17">
            <a:extLst>
              <a:ext uri="{FF2B5EF4-FFF2-40B4-BE49-F238E27FC236}">
                <a16:creationId xmlns:a16="http://schemas.microsoft.com/office/drawing/2014/main" id="{874B779F-A0D7-D223-851F-0C87CF94E05F}"/>
              </a:ext>
              <a:ext uri="{C183D7F6-B498-43B3-948B-1728B52AA6E4}">
                <adec:decorative xmlns:adec="http://schemas.microsoft.com/office/drawing/2017/decorative" xmlns="" val="1"/>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rot="10800000" flipH="1">
            <a:off x="9697477" y="1"/>
            <a:ext cx="1245913" cy="1245913"/>
          </a:xfrm>
          <a:prstGeom prst="rect">
            <a:avLst/>
          </a:prstGeom>
        </p:spPr>
      </p:pic>
      <p:pic>
        <p:nvPicPr>
          <p:cNvPr id="19" name="Graphic 18">
            <a:extLst>
              <a:ext uri="{FF2B5EF4-FFF2-40B4-BE49-F238E27FC236}">
                <a16:creationId xmlns:a16="http://schemas.microsoft.com/office/drawing/2014/main" id="{6D0D1310-42DC-93F6-2982-C1F29DEB09DC}"/>
              </a:ext>
              <a:ext uri="{C183D7F6-B498-43B3-948B-1728B52AA6E4}">
                <adec:decorative xmlns:adec="http://schemas.microsoft.com/office/drawing/2017/decorative" xmlns="" val="1"/>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rot="10800000" flipH="1" flipV="1">
            <a:off x="7209695" y="4425260"/>
            <a:ext cx="1245913" cy="1245913"/>
          </a:xfrm>
          <a:prstGeom prst="rect">
            <a:avLst/>
          </a:prstGeom>
        </p:spPr>
      </p:pic>
      <p:sp>
        <p:nvSpPr>
          <p:cNvPr id="5" name="Title 4">
            <a:extLst>
              <a:ext uri="{FF2B5EF4-FFF2-40B4-BE49-F238E27FC236}">
                <a16:creationId xmlns:a16="http://schemas.microsoft.com/office/drawing/2014/main" id="{538CA2FA-7200-C377-B25A-AD72256807CD}"/>
              </a:ext>
            </a:extLst>
          </p:cNvPr>
          <p:cNvSpPr>
            <a:spLocks noGrp="1"/>
          </p:cNvSpPr>
          <p:nvPr>
            <p:ph type="title"/>
          </p:nvPr>
        </p:nvSpPr>
        <p:spPr>
          <a:xfrm>
            <a:off x="838200" y="876300"/>
            <a:ext cx="5372100" cy="5105400"/>
          </a:xfrm>
        </p:spPr>
        <p:txBody>
          <a:bodyPr>
            <a:noAutofit/>
          </a:bodyPr>
          <a:lstStyle>
            <a:lvl1pPr algn="ctr">
              <a:lnSpc>
                <a:spcPct val="100000"/>
              </a:lnSpc>
              <a:defRPr sz="5400">
                <a:solidFill>
                  <a:sysClr val="windowText" lastClr="000000"/>
                </a:solidFill>
              </a:defRPr>
            </a:lvl1pPr>
          </a:lstStyle>
          <a:p>
            <a:r>
              <a:rPr lang="en-US" altLang="zh-CN"/>
              <a:t>Click to edit Master title style</a:t>
            </a:r>
            <a:endParaRPr lang="zh-CN" altLang="en-US"/>
          </a:p>
        </p:txBody>
      </p:sp>
      <p:sp>
        <p:nvSpPr>
          <p:cNvPr id="2" name="Date Placeholder 1">
            <a:extLst>
              <a:ext uri="{FF2B5EF4-FFF2-40B4-BE49-F238E27FC236}">
                <a16:creationId xmlns:a16="http://schemas.microsoft.com/office/drawing/2014/main" id="{5A798732-41C6-321F-AD08-6108FBD2B93B}"/>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4/11/2025</a:t>
            </a:fld>
            <a:endParaRPr lang="en-US"/>
          </a:p>
        </p:txBody>
      </p:sp>
      <p:sp>
        <p:nvSpPr>
          <p:cNvPr id="3" name="Footer Placeholder 2">
            <a:extLst>
              <a:ext uri="{FF2B5EF4-FFF2-40B4-BE49-F238E27FC236}">
                <a16:creationId xmlns:a16="http://schemas.microsoft.com/office/drawing/2014/main" id="{7383B810-7F0C-C0E3-BCED-CDBBD73650D5}"/>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4" name="Slide Number Placeholder 3">
            <a:extLst>
              <a:ext uri="{FF2B5EF4-FFF2-40B4-BE49-F238E27FC236}">
                <a16:creationId xmlns:a16="http://schemas.microsoft.com/office/drawing/2014/main" id="{18965238-A217-A42D-5921-9610721264B2}"/>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42024539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635797"/>
          </a:xfrm>
        </p:spPr>
        <p:txBody>
          <a:bodyPr anchor="ctr" anchorCtr="0">
            <a:normAutofit/>
          </a:bodyPr>
          <a:lstStyle>
            <a:lvl1pPr algn="l">
              <a:lnSpc>
                <a:spcPct val="100000"/>
              </a:lnSpc>
              <a:defRPr sz="5400">
                <a:solidFill>
                  <a:sysClr val="windowText" lastClr="000000"/>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521207" y="4305712"/>
            <a:ext cx="7478991" cy="1545336"/>
          </a:xfrm>
        </p:spPr>
        <p:txBody>
          <a:bodyPr anchor="t" anchorCtr="0">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Date Placeholder 10">
            <a:extLst>
              <a:ext uri="{FF2B5EF4-FFF2-40B4-BE49-F238E27FC236}">
                <a16:creationId xmlns:a16="http://schemas.microsoft.com/office/drawing/2014/main" id="{62079340-520A-1C37-0597-7229461ED230}"/>
              </a:ext>
            </a:extLst>
          </p:cNvPr>
          <p:cNvSpPr>
            <a:spLocks noGrp="1"/>
          </p:cNvSpPr>
          <p:nvPr>
            <p:ph type="dt" sz="half" idx="10"/>
          </p:nvPr>
        </p:nvSpPr>
        <p:spPr/>
        <p:txBody>
          <a:bodyPr/>
          <a:lstStyle>
            <a:lvl1pPr>
              <a:defRPr>
                <a:solidFill>
                  <a:schemeClr val="bg1"/>
                </a:solidFill>
              </a:defRPr>
            </a:lvl1pPr>
          </a:lstStyle>
          <a:p>
            <a:r>
              <a:rPr lang="en-US" altLang="zh-CN" dirty="0"/>
              <a:t>03/12/2025</a:t>
            </a:r>
            <a:fld id="{C764DE79-268F-4C1A-8933-263129D2AF90}" type="datetimeFigureOut">
              <a:rPr lang="en-US" smtClean="0"/>
              <a:pPr/>
              <a:t>4/11/2025</a:t>
            </a:fld>
            <a:endParaRPr lang="en-US"/>
          </a:p>
        </p:txBody>
      </p:sp>
      <p:sp>
        <p:nvSpPr>
          <p:cNvPr id="15" name="Footer Placeholder 14">
            <a:extLst>
              <a:ext uri="{FF2B5EF4-FFF2-40B4-BE49-F238E27FC236}">
                <a16:creationId xmlns:a16="http://schemas.microsoft.com/office/drawing/2014/main" id="{8882167E-3DFD-8290-014F-2FDAA2A4FD8F}"/>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C06CAB1B-912A-4EBF-236C-588342B21E1A}"/>
              </a:ext>
            </a:extLst>
          </p:cNvPr>
          <p:cNvSpPr>
            <a:spLocks noGrp="1"/>
          </p:cNvSpPr>
          <p:nvPr>
            <p:ph type="sldNum" sz="quarter" idx="12"/>
          </p:nvPr>
        </p:nvSpPr>
        <p:spPr/>
        <p:txBody>
          <a:bodyPr/>
          <a:lstStyle>
            <a:lvl1pPr>
              <a:defRPr>
                <a:solidFill>
                  <a:schemeClr val="bg1"/>
                </a:solidFill>
              </a:defRPr>
            </a:lvl1pPr>
          </a:lstStyle>
          <a:p>
            <a:fld id="{48F63A3B-78C7-47BE-AE5E-E10140E04643}" type="slidenum">
              <a:rPr lang="en-US" smtClean="0"/>
              <a:pPr/>
              <a:t>‹#›</a:t>
            </a:fld>
            <a:endParaRPr lang="en-US"/>
          </a:p>
        </p:txBody>
      </p:sp>
      <p:sp>
        <p:nvSpPr>
          <p:cNvPr id="6" name="Text Placeholder 2">
            <a:extLst>
              <a:ext uri="{FF2B5EF4-FFF2-40B4-BE49-F238E27FC236}">
                <a16:creationId xmlns:a16="http://schemas.microsoft.com/office/drawing/2014/main" id="{D44298B6-B370-D87B-F018-D481A252D3AF}"/>
              </a:ext>
            </a:extLst>
          </p:cNvPr>
          <p:cNvSpPr>
            <a:spLocks noGrp="1"/>
          </p:cNvSpPr>
          <p:nvPr>
            <p:ph type="body" sz="quarter" idx="21" hasCustomPrompt="1"/>
          </p:nvPr>
        </p:nvSpPr>
        <p:spPr>
          <a:xfrm>
            <a:off x="521208" y="5985960"/>
            <a:ext cx="2398389"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pic>
        <p:nvPicPr>
          <p:cNvPr id="7" name="Graphic">
            <a:extLst>
              <a:ext uri="{FF2B5EF4-FFF2-40B4-BE49-F238E27FC236}">
                <a16:creationId xmlns:a16="http://schemas.microsoft.com/office/drawing/2014/main" id="{ACC53594-4960-3824-F1CD-1934D005BA2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flipV="1">
            <a:off x="10946087" y="-585"/>
            <a:ext cx="1245913" cy="1245913"/>
          </a:xfrm>
          <a:prstGeom prst="rect">
            <a:avLst/>
          </a:prstGeom>
        </p:spPr>
      </p:pic>
      <p:pic>
        <p:nvPicPr>
          <p:cNvPr id="8" name="Graphic">
            <a:extLst>
              <a:ext uri="{FF2B5EF4-FFF2-40B4-BE49-F238E27FC236}">
                <a16:creationId xmlns:a16="http://schemas.microsoft.com/office/drawing/2014/main" id="{8F9052EB-6CBC-F13A-20FD-D0D1DBB69253}"/>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9700174" y="-585"/>
            <a:ext cx="1245913" cy="1245913"/>
          </a:xfrm>
          <a:prstGeom prst="rect">
            <a:avLst/>
          </a:prstGeom>
        </p:spPr>
      </p:pic>
      <p:pic>
        <p:nvPicPr>
          <p:cNvPr id="9" name="Graphic">
            <a:extLst>
              <a:ext uri="{FF2B5EF4-FFF2-40B4-BE49-F238E27FC236}">
                <a16:creationId xmlns:a16="http://schemas.microsoft.com/office/drawing/2014/main" id="{73EA2727-0F5A-D866-71C6-A53DA8762E7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V="1">
            <a:off x="8454261" y="-585"/>
            <a:ext cx="1245913" cy="1245913"/>
          </a:xfrm>
          <a:prstGeom prst="rect">
            <a:avLst/>
          </a:prstGeom>
        </p:spPr>
      </p:pic>
      <p:pic>
        <p:nvPicPr>
          <p:cNvPr id="10" name="Graphic">
            <a:extLst>
              <a:ext uri="{FF2B5EF4-FFF2-40B4-BE49-F238E27FC236}">
                <a16:creationId xmlns:a16="http://schemas.microsoft.com/office/drawing/2014/main" id="{A54DABA2-9D4F-59F6-1050-60EC018CDFA5}"/>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8454261" y="1244742"/>
            <a:ext cx="1245913" cy="1245913"/>
          </a:xfrm>
          <a:prstGeom prst="rect">
            <a:avLst/>
          </a:prstGeom>
        </p:spPr>
      </p:pic>
      <p:pic>
        <p:nvPicPr>
          <p:cNvPr id="12" name="Graphic">
            <a:extLst>
              <a:ext uri="{FF2B5EF4-FFF2-40B4-BE49-F238E27FC236}">
                <a16:creationId xmlns:a16="http://schemas.microsoft.com/office/drawing/2014/main" id="{4A1750D8-8E20-2C83-C18D-606D87A6FEA4}"/>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10946087" y="1244742"/>
            <a:ext cx="1245913" cy="1245913"/>
          </a:xfrm>
          <a:prstGeom prst="rect">
            <a:avLst/>
          </a:prstGeom>
        </p:spPr>
      </p:pic>
      <p:pic>
        <p:nvPicPr>
          <p:cNvPr id="13" name="Graphic">
            <a:extLst>
              <a:ext uri="{FF2B5EF4-FFF2-40B4-BE49-F238E27FC236}">
                <a16:creationId xmlns:a16="http://schemas.microsoft.com/office/drawing/2014/main" id="{50E6B833-8707-2EFD-841C-4B2230C42AC9}"/>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9697478" y="2492159"/>
            <a:ext cx="1245913" cy="1245913"/>
          </a:xfrm>
          <a:prstGeom prst="rect">
            <a:avLst/>
          </a:prstGeom>
        </p:spPr>
      </p:pic>
      <p:pic>
        <p:nvPicPr>
          <p:cNvPr id="14" name="Graphic">
            <a:extLst>
              <a:ext uri="{FF2B5EF4-FFF2-40B4-BE49-F238E27FC236}">
                <a16:creationId xmlns:a16="http://schemas.microsoft.com/office/drawing/2014/main" id="{039F8148-8933-7870-476D-AE9E478602AB}"/>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9697477" y="4096388"/>
            <a:ext cx="1245913" cy="1245913"/>
          </a:xfrm>
          <a:prstGeom prst="rect">
            <a:avLst/>
          </a:prstGeom>
        </p:spPr>
      </p:pic>
      <p:pic>
        <p:nvPicPr>
          <p:cNvPr id="16" name="Graphic">
            <a:extLst>
              <a:ext uri="{FF2B5EF4-FFF2-40B4-BE49-F238E27FC236}">
                <a16:creationId xmlns:a16="http://schemas.microsoft.com/office/drawing/2014/main" id="{0E17363E-BC81-5498-A87F-86C27093EDE8}"/>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V="1">
            <a:off x="10944739" y="2492159"/>
            <a:ext cx="1245913" cy="1245913"/>
          </a:xfrm>
          <a:prstGeom prst="rect">
            <a:avLst/>
          </a:prstGeom>
        </p:spPr>
      </p:pic>
    </p:spTree>
    <p:extLst>
      <p:ext uri="{BB962C8B-B14F-4D97-AF65-F5344CB8AC3E}">
        <p14:creationId xmlns:p14="http://schemas.microsoft.com/office/powerpoint/2010/main" val="2804900685"/>
      </p:ext>
    </p:extLst>
  </p:cSld>
  <p:clrMapOvr>
    <a:masterClrMapping/>
  </p:clrMapOvr>
  <p:extLst mod="1">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040704"/>
            <a:ext cx="8229600" cy="2621154"/>
          </a:xfrm>
        </p:spPr>
        <p:txBody>
          <a:bodyPr anchor="b">
            <a:normAutofit/>
          </a:bodyPr>
          <a:lstStyle>
            <a:lvl1pPr algn="ctr">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981201" y="3839013"/>
            <a:ext cx="8229600" cy="1414091"/>
          </a:xfrm>
        </p:spPr>
        <p:txBody>
          <a:bodyPr>
            <a:normAutofit/>
          </a:bodyPr>
          <a:lstStyle>
            <a:lvl1pPr marL="0" indent="0" algn="ctr">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2">
            <a:extLst>
              <a:ext uri="{FF2B5EF4-FFF2-40B4-BE49-F238E27FC236}">
                <a16:creationId xmlns:a16="http://schemas.microsoft.com/office/drawing/2014/main" id="{B38046AB-D9F5-1893-7DFC-8DB6312FE061}"/>
              </a:ext>
            </a:extLst>
          </p:cNvPr>
          <p:cNvSpPr>
            <a:spLocks noGrp="1"/>
          </p:cNvSpPr>
          <p:nvPr>
            <p:ph type="body" sz="quarter" idx="21" hasCustomPrompt="1"/>
          </p:nvPr>
        </p:nvSpPr>
        <p:spPr>
          <a:xfrm>
            <a:off x="4896806" y="5440259"/>
            <a:ext cx="2398389" cy="239712"/>
          </a:xfrm>
        </p:spPr>
        <p:txBody>
          <a:bodyPr lIns="0" tIns="0" rIns="0" bIns="0">
            <a:noAutofit/>
          </a:bodyPr>
          <a:lstStyle>
            <a:lvl1pPr marL="0" indent="0" algn="ctr">
              <a:buNone/>
              <a:defRPr sz="1600">
                <a:solidFill>
                  <a:schemeClr val="bg1"/>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7FB5A8C7-A83B-6489-D21E-5B480C549EB7}"/>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4/11/2025</a:t>
            </a:fld>
            <a:endParaRPr lang="en-US"/>
          </a:p>
        </p:txBody>
      </p:sp>
      <p:sp>
        <p:nvSpPr>
          <p:cNvPr id="16" name="Footer Placeholder 15">
            <a:extLst>
              <a:ext uri="{FF2B5EF4-FFF2-40B4-BE49-F238E27FC236}">
                <a16:creationId xmlns:a16="http://schemas.microsoft.com/office/drawing/2014/main" id="{B0AF4A89-2B96-768D-17C2-66047B0A042C}"/>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17" name="Slide Number Placeholder 16">
            <a:extLst>
              <a:ext uri="{FF2B5EF4-FFF2-40B4-BE49-F238E27FC236}">
                <a16:creationId xmlns:a16="http://schemas.microsoft.com/office/drawing/2014/main" id="{0183077A-64D7-1B46-442E-871CDCFA22F1}"/>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7" name="Graphic 37">
            <a:extLst>
              <a:ext uri="{FF2B5EF4-FFF2-40B4-BE49-F238E27FC236}">
                <a16:creationId xmlns:a16="http://schemas.microsoft.com/office/drawing/2014/main" id="{DA472B3D-9EB7-4155-878C-93C3C44C946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flipV="1">
            <a:off x="10521624" y="834795"/>
            <a:ext cx="835188" cy="835188"/>
          </a:xfrm>
          <a:prstGeom prst="rect">
            <a:avLst/>
          </a:prstGeom>
        </p:spPr>
      </p:pic>
      <p:pic>
        <p:nvPicPr>
          <p:cNvPr id="8" name="Graphic 38">
            <a:extLst>
              <a:ext uri="{FF2B5EF4-FFF2-40B4-BE49-F238E27FC236}">
                <a16:creationId xmlns:a16="http://schemas.microsoft.com/office/drawing/2014/main" id="{440CC070-F73C-A30D-7024-E2FD4B585F6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4"/>
              </a:ext>
            </a:extLst>
          </a:blip>
          <a:stretch>
            <a:fillRect/>
          </a:stretch>
        </p:blipFill>
        <p:spPr>
          <a:xfrm>
            <a:off x="11356812" y="0"/>
            <a:ext cx="835188" cy="835188"/>
          </a:xfrm>
          <a:prstGeom prst="rect">
            <a:avLst/>
          </a:prstGeom>
        </p:spPr>
      </p:pic>
      <p:pic>
        <p:nvPicPr>
          <p:cNvPr id="9" name="Graphic 39">
            <a:extLst>
              <a:ext uri="{FF2B5EF4-FFF2-40B4-BE49-F238E27FC236}">
                <a16:creationId xmlns:a16="http://schemas.microsoft.com/office/drawing/2014/main" id="{AE9162A6-D4CB-1D6F-8B4E-3E17F1747A0A}"/>
              </a:ext>
              <a:ext uri="{C183D7F6-B498-43B3-948B-1728B52AA6E4}">
                <adec:decorative xmlns:adec="http://schemas.microsoft.com/office/drawing/2017/decorative" xmlns="" val="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flipV="1">
            <a:off x="11356812" y="834795"/>
            <a:ext cx="835188" cy="835188"/>
          </a:xfrm>
          <a:prstGeom prst="rect">
            <a:avLst/>
          </a:prstGeom>
        </p:spPr>
      </p:pic>
      <p:pic>
        <p:nvPicPr>
          <p:cNvPr id="10" name="Graphic 41">
            <a:extLst>
              <a:ext uri="{FF2B5EF4-FFF2-40B4-BE49-F238E27FC236}">
                <a16:creationId xmlns:a16="http://schemas.microsoft.com/office/drawing/2014/main" id="{52CE1CBA-D91F-F223-AB74-E7E7B9B602D5}"/>
              </a:ext>
              <a:ext uri="{C183D7F6-B498-43B3-948B-1728B52AA6E4}">
                <adec:decorative xmlns:adec="http://schemas.microsoft.com/office/drawing/2017/decorative" xmlns="" val="1"/>
              </a:ext>
            </a:extLst>
          </p:cNvPr>
          <p:cNvPicPr>
            <a:picLocks noChangeAspect="1"/>
          </p:cNvPicPr>
          <p:nvPr userDrawn="1"/>
        </p:nvPicPr>
        <p:blipFill>
          <a:blip r:embed="rId7">
            <a:extLst>
              <a:ext uri="{96DAC541-7B7A-43D3-8B79-37D633B846F1}">
                <asvg:svgBlip xmlns:asvg="http://schemas.microsoft.com/office/drawing/2016/SVG/main" xmlns="" r:embed="rId8"/>
              </a:ext>
            </a:extLst>
          </a:blip>
          <a:stretch>
            <a:fillRect/>
          </a:stretch>
        </p:blipFill>
        <p:spPr>
          <a:xfrm flipH="1">
            <a:off x="824628" y="0"/>
            <a:ext cx="824627" cy="824627"/>
          </a:xfrm>
          <a:prstGeom prst="rect">
            <a:avLst/>
          </a:prstGeom>
        </p:spPr>
      </p:pic>
      <p:pic>
        <p:nvPicPr>
          <p:cNvPr id="11" name="Graphic 42">
            <a:extLst>
              <a:ext uri="{FF2B5EF4-FFF2-40B4-BE49-F238E27FC236}">
                <a16:creationId xmlns:a16="http://schemas.microsoft.com/office/drawing/2014/main" id="{3AE78119-A983-9CC4-536A-C2F84412624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9"/>
              </a:ext>
            </a:extLst>
          </a:blip>
          <a:stretch>
            <a:fillRect/>
          </a:stretch>
        </p:blipFill>
        <p:spPr>
          <a:xfrm flipV="1">
            <a:off x="1" y="824239"/>
            <a:ext cx="824627" cy="824627"/>
          </a:xfrm>
          <a:prstGeom prst="rect">
            <a:avLst/>
          </a:prstGeom>
        </p:spPr>
      </p:pic>
      <p:pic>
        <p:nvPicPr>
          <p:cNvPr id="12" name="Graphic 43">
            <a:extLst>
              <a:ext uri="{FF2B5EF4-FFF2-40B4-BE49-F238E27FC236}">
                <a16:creationId xmlns:a16="http://schemas.microsoft.com/office/drawing/2014/main" id="{23DDF523-FC16-72EB-65D8-A25BB81E4AE8}"/>
              </a:ext>
              <a:ext uri="{C183D7F6-B498-43B3-948B-1728B52AA6E4}">
                <adec:decorative xmlns:adec="http://schemas.microsoft.com/office/drawing/2017/decorative" xmlns="" val="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flipH="1">
            <a:off x="1" y="0"/>
            <a:ext cx="824627" cy="824627"/>
          </a:xfrm>
          <a:prstGeom prst="rect">
            <a:avLst/>
          </a:prstGeom>
        </p:spPr>
      </p:pic>
      <p:pic>
        <p:nvPicPr>
          <p:cNvPr id="13" name="Graphic 44">
            <a:extLst>
              <a:ext uri="{FF2B5EF4-FFF2-40B4-BE49-F238E27FC236}">
                <a16:creationId xmlns:a16="http://schemas.microsoft.com/office/drawing/2014/main" id="{643FA5A3-CE4B-17E8-CAF1-0AA6430A0F4A}"/>
              </a:ext>
              <a:ext uri="{C183D7F6-B498-43B3-948B-1728B52AA6E4}">
                <adec:decorative xmlns:adec="http://schemas.microsoft.com/office/drawing/2017/decorative" xmlns="" val="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flipH="1" flipV="1">
            <a:off x="0" y="1649066"/>
            <a:ext cx="824627" cy="824627"/>
          </a:xfrm>
          <a:prstGeom prst="rect">
            <a:avLst/>
          </a:prstGeom>
        </p:spPr>
      </p:pic>
      <p:pic>
        <p:nvPicPr>
          <p:cNvPr id="14" name="Graphic 45">
            <a:extLst>
              <a:ext uri="{FF2B5EF4-FFF2-40B4-BE49-F238E27FC236}">
                <a16:creationId xmlns:a16="http://schemas.microsoft.com/office/drawing/2014/main" id="{CFAF230C-8F02-01BA-72C2-EEE4E16137B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9"/>
              </a:ext>
            </a:extLst>
          </a:blip>
          <a:stretch>
            <a:fillRect/>
          </a:stretch>
        </p:blipFill>
        <p:spPr>
          <a:xfrm>
            <a:off x="1649255" y="0"/>
            <a:ext cx="824627" cy="824627"/>
          </a:xfrm>
          <a:prstGeom prst="rect">
            <a:avLst/>
          </a:prstGeom>
        </p:spPr>
      </p:pic>
    </p:spTree>
    <p:extLst>
      <p:ext uri="{BB962C8B-B14F-4D97-AF65-F5344CB8AC3E}">
        <p14:creationId xmlns:p14="http://schemas.microsoft.com/office/powerpoint/2010/main" val="685843827"/>
      </p:ext>
    </p:extLst>
  </p:cSld>
  <p:clrMapOvr>
    <a:masterClrMapping/>
  </p:clrMapOvr>
  <p:extLst mod="1">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hoto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4147451"/>
            <a:ext cx="11460480" cy="786384"/>
          </a:xfrm>
        </p:spPr>
        <p:txBody>
          <a:bodyPr anchor="b">
            <a:no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5071368"/>
            <a:ext cx="11460480" cy="480373"/>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Text Placeholder 2">
            <a:extLst>
              <a:ext uri="{FF2B5EF4-FFF2-40B4-BE49-F238E27FC236}">
                <a16:creationId xmlns:a16="http://schemas.microsoft.com/office/drawing/2014/main" id="{7870CDA7-9020-C017-6AAB-C500DC82D92A}"/>
              </a:ext>
            </a:extLst>
          </p:cNvPr>
          <p:cNvSpPr>
            <a:spLocks noGrp="1"/>
          </p:cNvSpPr>
          <p:nvPr>
            <p:ph type="body" sz="quarter" idx="11" hasCustomPrompt="1"/>
          </p:nvPr>
        </p:nvSpPr>
        <p:spPr>
          <a:xfrm>
            <a:off x="365760" y="5823597"/>
            <a:ext cx="2398389" cy="239712"/>
          </a:xfrm>
        </p:spPr>
        <p:txBody>
          <a:bodyPr lIns="0" tIns="0" rIns="0" bIns="0" anchor="b">
            <a:noAutofit/>
          </a:bodyPr>
          <a:lstStyle>
            <a:lvl1pPr marL="0" indent="0" algn="l">
              <a:buNone/>
              <a:defRPr sz="1600">
                <a:solidFill>
                  <a:schemeClr val="bg1"/>
                </a:solidFill>
                <a:latin typeface="+mn-lt"/>
              </a:defRPr>
            </a:lvl1pPr>
          </a:lstStyle>
          <a:p>
            <a:pPr lvl="0"/>
            <a:r>
              <a:rPr lang="en-US" altLang="zh-CN"/>
              <a:t>Presenter Name</a:t>
            </a:r>
          </a:p>
        </p:txBody>
      </p:sp>
      <p:sp>
        <p:nvSpPr>
          <p:cNvPr id="7" name="Date Placeholder 6">
            <a:extLst>
              <a:ext uri="{FF2B5EF4-FFF2-40B4-BE49-F238E27FC236}">
                <a16:creationId xmlns:a16="http://schemas.microsoft.com/office/drawing/2014/main" id="{EADCA1AF-F227-AC14-6698-90C029111A13}"/>
              </a:ext>
            </a:extLst>
          </p:cNvPr>
          <p:cNvSpPr>
            <a:spLocks noGrp="1"/>
          </p:cNvSpPr>
          <p:nvPr>
            <p:ph type="dt" sz="half" idx="22"/>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4/11/2025</a:t>
            </a:fld>
            <a:endParaRPr lang="en-US"/>
          </a:p>
        </p:txBody>
      </p:sp>
      <p:sp>
        <p:nvSpPr>
          <p:cNvPr id="8" name="Footer Placeholder 7">
            <a:extLst>
              <a:ext uri="{FF2B5EF4-FFF2-40B4-BE49-F238E27FC236}">
                <a16:creationId xmlns:a16="http://schemas.microsoft.com/office/drawing/2014/main" id="{E057799A-861E-5AAF-8719-828B00E903D8}"/>
              </a:ext>
            </a:extLst>
          </p:cNvPr>
          <p:cNvSpPr>
            <a:spLocks noGrp="1"/>
          </p:cNvSpPr>
          <p:nvPr>
            <p:ph type="ftr" sz="quarter" idx="23"/>
          </p:nvPr>
        </p:nvSpPr>
        <p:spPr/>
        <p:txBody>
          <a:bodyPr/>
          <a:lstStyle>
            <a:lvl1pPr>
              <a:defRPr>
                <a:solidFill>
                  <a:sysClr val="windowText" lastClr="000000"/>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F0D2C34B-95D5-70FB-CC9C-AC52E0E873AD}"/>
              </a:ext>
            </a:extLst>
          </p:cNvPr>
          <p:cNvSpPr>
            <a:spLocks noGrp="1"/>
          </p:cNvSpPr>
          <p:nvPr>
            <p:ph type="sldNum" sz="quarter" idx="24"/>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
        <p:nvSpPr>
          <p:cNvPr id="28" name="Picture Placeholder 27">
            <a:extLst>
              <a:ext uri="{FF2B5EF4-FFF2-40B4-BE49-F238E27FC236}">
                <a16:creationId xmlns:a16="http://schemas.microsoft.com/office/drawing/2014/main" id="{5FEB1D61-EED3-D8C7-E27E-B3964FC2426C}"/>
              </a:ext>
              <a:ext uri="{C183D7F6-B498-43B3-948B-1728B52AA6E4}">
                <adec:decorative xmlns:adec="http://schemas.microsoft.com/office/drawing/2017/decorative" xmlns="" val="1"/>
              </a:ext>
            </a:extLst>
          </p:cNvPr>
          <p:cNvSpPr>
            <a:spLocks noGrp="1"/>
          </p:cNvSpPr>
          <p:nvPr>
            <p:ph type="pic" sz="quarter" idx="21"/>
          </p:nvPr>
        </p:nvSpPr>
        <p:spPr>
          <a:xfrm>
            <a:off x="0" y="1"/>
            <a:ext cx="12192000" cy="3906175"/>
          </a:xfrm>
          <a:custGeom>
            <a:avLst/>
            <a:gdLst>
              <a:gd name="connsiteX0" fmla="*/ 0 w 12192000"/>
              <a:gd name="connsiteY0" fmla="*/ 0 h 3906175"/>
              <a:gd name="connsiteX1" fmla="*/ 12192000 w 12192000"/>
              <a:gd name="connsiteY1" fmla="*/ 0 h 3906175"/>
              <a:gd name="connsiteX2" fmla="*/ 11361124 w 12192000"/>
              <a:gd name="connsiteY2" fmla="*/ 749797 h 3906175"/>
              <a:gd name="connsiteX3" fmla="*/ 11356832 w 12192000"/>
              <a:gd name="connsiteY3" fmla="*/ 834795 h 3906175"/>
              <a:gd name="connsiteX4" fmla="*/ 11356812 w 12192000"/>
              <a:gd name="connsiteY4" fmla="*/ 834795 h 3906175"/>
              <a:gd name="connsiteX5" fmla="*/ 10521624 w 12192000"/>
              <a:gd name="connsiteY5" fmla="*/ 834795 h 3906175"/>
              <a:gd name="connsiteX6" fmla="*/ 10521624 w 12192000"/>
              <a:gd name="connsiteY6" fmla="*/ 1669983 h 3906175"/>
              <a:gd name="connsiteX7" fmla="*/ 11356812 w 12192000"/>
              <a:gd name="connsiteY7" fmla="*/ 834795 h 3906175"/>
              <a:gd name="connsiteX8" fmla="*/ 11356822 w 12192000"/>
              <a:gd name="connsiteY8" fmla="*/ 834991 h 3906175"/>
              <a:gd name="connsiteX9" fmla="*/ 11356812 w 12192000"/>
              <a:gd name="connsiteY9" fmla="*/ 835188 h 3906175"/>
              <a:gd name="connsiteX10" fmla="*/ 11356832 w 12192000"/>
              <a:gd name="connsiteY10" fmla="*/ 835188 h 3906175"/>
              <a:gd name="connsiteX11" fmla="*/ 11361124 w 12192000"/>
              <a:gd name="connsiteY11" fmla="*/ 920186 h 3906175"/>
              <a:gd name="connsiteX12" fmla="*/ 12192000 w 12192000"/>
              <a:gd name="connsiteY12" fmla="*/ 1669983 h 3906175"/>
              <a:gd name="connsiteX13" fmla="*/ 12192000 w 12192000"/>
              <a:gd name="connsiteY13" fmla="*/ 3906175 h 3906175"/>
              <a:gd name="connsiteX14" fmla="*/ 0 w 12192000"/>
              <a:gd name="connsiteY14" fmla="*/ 3906175 h 3906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3906175">
                <a:moveTo>
                  <a:pt x="0" y="0"/>
                </a:moveTo>
                <a:lnTo>
                  <a:pt x="12192000" y="0"/>
                </a:lnTo>
                <a:cubicBezTo>
                  <a:pt x="11759579" y="0"/>
                  <a:pt x="11403895" y="328657"/>
                  <a:pt x="11361124" y="749797"/>
                </a:cubicBezTo>
                <a:lnTo>
                  <a:pt x="11356832" y="834795"/>
                </a:lnTo>
                <a:lnTo>
                  <a:pt x="11356812" y="834795"/>
                </a:lnTo>
                <a:lnTo>
                  <a:pt x="10521624" y="834795"/>
                </a:lnTo>
                <a:lnTo>
                  <a:pt x="10521624" y="1669983"/>
                </a:lnTo>
                <a:cubicBezTo>
                  <a:pt x="10982873" y="1669983"/>
                  <a:pt x="11356812" y="1296044"/>
                  <a:pt x="11356812" y="834795"/>
                </a:cubicBezTo>
                <a:lnTo>
                  <a:pt x="11356822" y="834991"/>
                </a:lnTo>
                <a:lnTo>
                  <a:pt x="11356812" y="835188"/>
                </a:lnTo>
                <a:lnTo>
                  <a:pt x="11356832" y="835188"/>
                </a:lnTo>
                <a:lnTo>
                  <a:pt x="11361124" y="920186"/>
                </a:lnTo>
                <a:cubicBezTo>
                  <a:pt x="11403895" y="1341326"/>
                  <a:pt x="11759579" y="1669983"/>
                  <a:pt x="12192000" y="1669983"/>
                </a:cubicBezTo>
                <a:lnTo>
                  <a:pt x="12192000" y="3906175"/>
                </a:lnTo>
                <a:lnTo>
                  <a:pt x="0" y="3906175"/>
                </a:lnTo>
                <a:close/>
              </a:path>
            </a:pathLst>
          </a:custGeom>
        </p:spPr>
        <p:txBody>
          <a:bodyPr wrap="square">
            <a:noAutofit/>
          </a:bodyPr>
          <a:lstStyle/>
          <a:p>
            <a:endParaRPr lang="en-US"/>
          </a:p>
        </p:txBody>
      </p:sp>
      <p:sp>
        <p:nvSpPr>
          <p:cNvPr id="4" name="Picture Placeholder 10">
            <a:extLst>
              <a:ext uri="{FF2B5EF4-FFF2-40B4-BE49-F238E27FC236}">
                <a16:creationId xmlns:a16="http://schemas.microsoft.com/office/drawing/2014/main" id="{9DEAA1CF-8B48-4382-2514-5DAC1B32669E}"/>
              </a:ext>
              <a:ext uri="{C183D7F6-B498-43B3-948B-1728B52AA6E4}">
                <adec:decorative xmlns:adec="http://schemas.microsoft.com/office/drawing/2017/decorative" xmlns="" val="0"/>
              </a:ext>
            </a:extLst>
          </p:cNvPr>
          <p:cNvSpPr>
            <a:spLocks noGrp="1"/>
          </p:cNvSpPr>
          <p:nvPr>
            <p:ph type="pic" sz="quarter" idx="17"/>
          </p:nvPr>
        </p:nvSpPr>
        <p:spPr>
          <a:xfrm>
            <a:off x="0" y="0"/>
            <a:ext cx="12191999" cy="3906175"/>
          </a:xfrm>
          <a:noFill/>
        </p:spPr>
        <p:txBody>
          <a:bodyPr/>
          <a:lstStyle/>
          <a:p>
            <a:endParaRPr lang="en-US"/>
          </a:p>
        </p:txBody>
      </p:sp>
      <p:pic>
        <p:nvPicPr>
          <p:cNvPr id="13" name="Graphic 37">
            <a:extLst>
              <a:ext uri="{FF2B5EF4-FFF2-40B4-BE49-F238E27FC236}">
                <a16:creationId xmlns:a16="http://schemas.microsoft.com/office/drawing/2014/main" id="{AE674A48-74F9-C074-B789-7EE3FB2490D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flipV="1">
            <a:off x="10521624" y="834795"/>
            <a:ext cx="835188" cy="835188"/>
          </a:xfrm>
          <a:prstGeom prst="rect">
            <a:avLst/>
          </a:prstGeom>
        </p:spPr>
      </p:pic>
      <p:pic>
        <p:nvPicPr>
          <p:cNvPr id="14" name="Graphic 38">
            <a:extLst>
              <a:ext uri="{FF2B5EF4-FFF2-40B4-BE49-F238E27FC236}">
                <a16:creationId xmlns:a16="http://schemas.microsoft.com/office/drawing/2014/main" id="{D022952C-9F7F-EAB0-C8D1-5E3FB46D949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4"/>
              </a:ext>
            </a:extLst>
          </a:blip>
          <a:stretch>
            <a:fillRect/>
          </a:stretch>
        </p:blipFill>
        <p:spPr>
          <a:xfrm>
            <a:off x="11356812" y="0"/>
            <a:ext cx="835188" cy="835188"/>
          </a:xfrm>
          <a:prstGeom prst="rect">
            <a:avLst/>
          </a:prstGeom>
        </p:spPr>
      </p:pic>
      <p:pic>
        <p:nvPicPr>
          <p:cNvPr id="15" name="Graphic 39">
            <a:extLst>
              <a:ext uri="{FF2B5EF4-FFF2-40B4-BE49-F238E27FC236}">
                <a16:creationId xmlns:a16="http://schemas.microsoft.com/office/drawing/2014/main" id="{07051CAD-9BF7-01DF-F745-973CBAA3112E}"/>
              </a:ext>
              <a:ext uri="{C183D7F6-B498-43B3-948B-1728B52AA6E4}">
                <adec:decorative xmlns:adec="http://schemas.microsoft.com/office/drawing/2017/decorative" xmlns="" val="1"/>
              </a:ext>
            </a:extLst>
          </p:cNvPr>
          <p:cNvPicPr>
            <a:picLocks noChangeAspect="1"/>
          </p:cNvPicPr>
          <p:nvPr userDrawn="1"/>
        </p:nvPicPr>
        <p:blipFill>
          <a:blip r:embed="rId5">
            <a:extLst>
              <a:ext uri="{96DAC541-7B7A-43D3-8B79-37D633B846F1}">
                <asvg:svgBlip xmlns:asvg="http://schemas.microsoft.com/office/drawing/2016/SVG/main" xmlns="" r:embed="rId6"/>
              </a:ext>
            </a:extLst>
          </a:blip>
          <a:stretch>
            <a:fillRect/>
          </a:stretch>
        </p:blipFill>
        <p:spPr>
          <a:xfrm flipV="1">
            <a:off x="11356812" y="834795"/>
            <a:ext cx="835188" cy="835188"/>
          </a:xfrm>
          <a:prstGeom prst="rect">
            <a:avLst/>
          </a:prstGeom>
        </p:spPr>
      </p:pic>
    </p:spTree>
    <p:extLst>
      <p:ext uri="{BB962C8B-B14F-4D97-AF65-F5344CB8AC3E}">
        <p14:creationId xmlns:p14="http://schemas.microsoft.com/office/powerpoint/2010/main" val="884275110"/>
      </p:ext>
    </p:extLst>
  </p:cSld>
  <p:clrMapOvr>
    <a:masterClrMapping/>
  </p:clrMapOvr>
  <p:extLst mod="1">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377509" y="1008471"/>
            <a:ext cx="4361688" cy="3475236"/>
          </a:xfrm>
        </p:spPr>
        <p:txBody>
          <a:bodyPr anchor="b">
            <a:normAutofit/>
          </a:bodyPr>
          <a:lstStyle>
            <a:lvl1pPr algn="l">
              <a:lnSpc>
                <a:spcPct val="100000"/>
              </a:lnSpc>
              <a:defRPr sz="5400">
                <a:solidFill>
                  <a:sysClr val="windowText" lastClr="000000"/>
                </a:solidFill>
              </a:defRPr>
            </a:lvl1pPr>
          </a:lstStyle>
          <a:p>
            <a:r>
              <a:rPr lang="en-US"/>
              <a:t>Click to edit Master title style</a:t>
            </a:r>
          </a:p>
        </p:txBody>
      </p:sp>
      <p:sp>
        <p:nvSpPr>
          <p:cNvPr id="10" name="Picture Placeholder 14">
            <a:extLst>
              <a:ext uri="{FF2B5EF4-FFF2-40B4-BE49-F238E27FC236}">
                <a16:creationId xmlns:a16="http://schemas.microsoft.com/office/drawing/2014/main" id="{5C49BD81-E67C-3BCC-0EE9-61CF97236D91}"/>
              </a:ext>
              <a:ext uri="{C183D7F6-B498-43B3-948B-1728B52AA6E4}">
                <adec:decorative xmlns:adec="http://schemas.microsoft.com/office/drawing/2017/decorative" xmlns="" val="0"/>
              </a:ext>
            </a:extLst>
          </p:cNvPr>
          <p:cNvSpPr>
            <a:spLocks noGrp="1"/>
          </p:cNvSpPr>
          <p:nvPr>
            <p:ph type="pic" sz="quarter" idx="17"/>
          </p:nvPr>
        </p:nvSpPr>
        <p:spPr>
          <a:xfrm>
            <a:off x="0"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377509" y="4653511"/>
            <a:ext cx="4361687" cy="1184585"/>
          </a:xfrm>
        </p:spPr>
        <p:txBody>
          <a:bodyPr anchor="t">
            <a:norm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 Placeholder 2">
            <a:extLst>
              <a:ext uri="{FF2B5EF4-FFF2-40B4-BE49-F238E27FC236}">
                <a16:creationId xmlns:a16="http://schemas.microsoft.com/office/drawing/2014/main" id="{F14091C9-768E-19E7-944D-41685E361D86}"/>
              </a:ext>
            </a:extLst>
          </p:cNvPr>
          <p:cNvSpPr>
            <a:spLocks noGrp="1"/>
          </p:cNvSpPr>
          <p:nvPr>
            <p:ph type="body" sz="quarter" idx="11" hasCustomPrompt="1"/>
          </p:nvPr>
        </p:nvSpPr>
        <p:spPr>
          <a:xfrm>
            <a:off x="7377509" y="6011379"/>
            <a:ext cx="2398389" cy="239712"/>
          </a:xfrm>
        </p:spPr>
        <p:txBody>
          <a:bodyPr lIns="0" tIns="0" rIns="0" bIns="0">
            <a:noAutofit/>
          </a:bodyPr>
          <a:lstStyle>
            <a:lvl1pPr marL="0" indent="0" algn="l">
              <a:buNone/>
              <a:defRPr sz="1600">
                <a:solidFill>
                  <a:sysClr val="windowText" lastClr="000000"/>
                </a:solidFill>
                <a:latin typeface="+mn-lt"/>
              </a:defRPr>
            </a:lvl1pPr>
          </a:lstStyle>
          <a:p>
            <a:pPr lvl="0"/>
            <a:r>
              <a:rPr lang="en-US" altLang="zh-CN"/>
              <a:t>Presenter Name</a:t>
            </a:r>
          </a:p>
        </p:txBody>
      </p:sp>
      <p:sp>
        <p:nvSpPr>
          <p:cNvPr id="4" name="Date Placeholder 3">
            <a:extLst>
              <a:ext uri="{FF2B5EF4-FFF2-40B4-BE49-F238E27FC236}">
                <a16:creationId xmlns:a16="http://schemas.microsoft.com/office/drawing/2014/main" id="{15EB8BA9-570C-897E-1810-26AB1ACECBB0}"/>
              </a:ext>
            </a:extLst>
          </p:cNvPr>
          <p:cNvSpPr>
            <a:spLocks noGrp="1"/>
          </p:cNvSpPr>
          <p:nvPr>
            <p:ph type="dt" sz="half" idx="18"/>
          </p:nvPr>
        </p:nvSpPr>
        <p:spPr>
          <a:xfrm>
            <a:off x="8995996" y="280497"/>
            <a:ext cx="2743200" cy="365125"/>
          </a:xfrm>
        </p:spPr>
        <p:txBody>
          <a:bodyPr/>
          <a:lstStyle>
            <a:lvl1pPr algn="r">
              <a:defRPr>
                <a:solidFill>
                  <a:sysClr val="windowText" lastClr="000000"/>
                </a:solidFill>
              </a:defRPr>
            </a:lvl1pPr>
          </a:lstStyle>
          <a:p>
            <a:r>
              <a:rPr lang="en-US" altLang="zh-CN" dirty="0"/>
              <a:t>03/12/2025</a:t>
            </a:r>
            <a:fld id="{C764DE79-268F-4C1A-8933-263129D2AF90}" type="datetimeFigureOut">
              <a:rPr lang="en-US" smtClean="0"/>
              <a:pPr/>
              <a:t>4/11/2025</a:t>
            </a:fld>
            <a:endParaRPr lang="en-US"/>
          </a:p>
        </p:txBody>
      </p:sp>
      <p:sp>
        <p:nvSpPr>
          <p:cNvPr id="5" name="Footer Placeholder 4">
            <a:extLst>
              <a:ext uri="{FF2B5EF4-FFF2-40B4-BE49-F238E27FC236}">
                <a16:creationId xmlns:a16="http://schemas.microsoft.com/office/drawing/2014/main" id="{C3C4EB38-3871-80F3-938E-305EE4B8B6DF}"/>
              </a:ext>
            </a:extLst>
          </p:cNvPr>
          <p:cNvSpPr>
            <a:spLocks noGrp="1"/>
          </p:cNvSpPr>
          <p:nvPr>
            <p:ph type="ftr" sz="quarter" idx="19"/>
          </p:nvPr>
        </p:nvSpPr>
        <p:spPr>
          <a:xfrm>
            <a:off x="5410198" y="6356350"/>
            <a:ext cx="2743201" cy="365125"/>
          </a:xfrm>
        </p:spPr>
        <p:txBody>
          <a:bodyPr/>
          <a:lstStyle>
            <a:lvl1pPr algn="l">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4D6EB9EB-3ED3-5818-A7D2-9D92BD0BFB6C}"/>
              </a:ext>
            </a:extLst>
          </p:cNvPr>
          <p:cNvSpPr>
            <a:spLocks noGrp="1"/>
          </p:cNvSpPr>
          <p:nvPr>
            <p:ph type="sldNum" sz="quarter" idx="20"/>
          </p:nvPr>
        </p:nvSpPr>
        <p:spPr>
          <a:xfrm>
            <a:off x="8995996" y="6356350"/>
            <a:ext cx="2743200" cy="365125"/>
          </a:xfrm>
        </p:spPr>
        <p:txBody>
          <a:bodyPr/>
          <a:lstStyle>
            <a:lvl1pPr>
              <a:defRPr>
                <a:solidFill>
                  <a:sysClr val="windowText" lastClr="000000"/>
                </a:solidFill>
              </a:defRPr>
            </a:lvl1pPr>
          </a:lstStyle>
          <a:p>
            <a:fld id="{48F63A3B-78C7-47BE-AE5E-E10140E04643}" type="slidenum">
              <a:rPr lang="en-US" smtClean="0"/>
              <a:pPr/>
              <a:t>‹#›</a:t>
            </a:fld>
            <a:endParaRPr lang="en-US"/>
          </a:p>
        </p:txBody>
      </p:sp>
      <p:pic>
        <p:nvPicPr>
          <p:cNvPr id="14" name="Graphic 37">
            <a:extLst>
              <a:ext uri="{FF2B5EF4-FFF2-40B4-BE49-F238E27FC236}">
                <a16:creationId xmlns:a16="http://schemas.microsoft.com/office/drawing/2014/main" id="{D4EA81BB-3A88-7BFB-349B-F8D4E82E0136}"/>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V="1">
            <a:off x="835188" y="829240"/>
            <a:ext cx="835188" cy="835188"/>
          </a:xfrm>
          <a:prstGeom prst="rect">
            <a:avLst/>
          </a:prstGeom>
        </p:spPr>
      </p:pic>
      <p:pic>
        <p:nvPicPr>
          <p:cNvPr id="15" name="Graphic 38">
            <a:extLst>
              <a:ext uri="{FF2B5EF4-FFF2-40B4-BE49-F238E27FC236}">
                <a16:creationId xmlns:a16="http://schemas.microsoft.com/office/drawing/2014/main" id="{B9CB9755-D913-0484-B5C2-793243637C4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0" y="-3769"/>
            <a:ext cx="835188" cy="835188"/>
          </a:xfrm>
          <a:prstGeom prst="rect">
            <a:avLst/>
          </a:prstGeom>
        </p:spPr>
      </p:pic>
      <p:pic>
        <p:nvPicPr>
          <p:cNvPr id="16" name="Graphic 39">
            <a:extLst>
              <a:ext uri="{FF2B5EF4-FFF2-40B4-BE49-F238E27FC236}">
                <a16:creationId xmlns:a16="http://schemas.microsoft.com/office/drawing/2014/main" id="{F0EBB443-FB7F-9F02-624D-450FAAE14FB9}"/>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flipV="1">
            <a:off x="0" y="831026"/>
            <a:ext cx="835188" cy="835188"/>
          </a:xfrm>
          <a:prstGeom prst="rect">
            <a:avLst/>
          </a:prstGeom>
        </p:spPr>
      </p:pic>
    </p:spTree>
    <p:extLst>
      <p:ext uri="{BB962C8B-B14F-4D97-AF65-F5344CB8AC3E}">
        <p14:creationId xmlns:p14="http://schemas.microsoft.com/office/powerpoint/2010/main" val="3800683448"/>
      </p:ext>
    </p:extLst>
  </p:cSld>
  <p:clrMapOvr>
    <a:masterClrMapping/>
  </p:clrMapOvr>
  <p:extLst mod="1">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Photo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804793"/>
            <a:ext cx="6268720" cy="3739896"/>
          </a:xfrm>
        </p:spPr>
        <p:txBody>
          <a:bodyPr anchor="ctr" anchorCtr="0">
            <a:normAutofit/>
          </a:bodyPr>
          <a:lstStyle>
            <a:lvl1pPr algn="l">
              <a:lnSpc>
                <a:spcPct val="100000"/>
              </a:lnSpc>
              <a:defRPr sz="5400">
                <a:solidFill>
                  <a:sysClr val="windowText" lastClr="000000"/>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65760" y="4718622"/>
            <a:ext cx="6268720" cy="796961"/>
          </a:xfrm>
        </p:spPr>
        <p:txBody>
          <a:bodyPr anchor="t" anchorCtr="0">
            <a:noAutofit/>
          </a:bodyPr>
          <a:lstStyle>
            <a:lvl1pPr marL="0" indent="0" algn="l">
              <a:lnSpc>
                <a:spcPct val="100000"/>
              </a:lnSpc>
              <a:buNone/>
              <a:defRPr sz="2400">
                <a:solidFill>
                  <a:sysClr val="windowText" lastClr="000000"/>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14">
            <a:extLst>
              <a:ext uri="{FF2B5EF4-FFF2-40B4-BE49-F238E27FC236}">
                <a16:creationId xmlns:a16="http://schemas.microsoft.com/office/drawing/2014/main" id="{21BEC0C8-9AC9-272F-8469-FE8BC768122E}"/>
              </a:ext>
              <a:ext uri="{C183D7F6-B498-43B3-948B-1728B52AA6E4}">
                <adec:decorative xmlns:adec="http://schemas.microsoft.com/office/drawing/2017/decorative" xmlns="" val="0"/>
              </a:ext>
            </a:extLst>
          </p:cNvPr>
          <p:cNvSpPr>
            <a:spLocks noGrp="1"/>
          </p:cNvSpPr>
          <p:nvPr>
            <p:ph type="pic" sz="quarter" idx="17"/>
          </p:nvPr>
        </p:nvSpPr>
        <p:spPr>
          <a:xfrm flipH="1">
            <a:off x="7029158" y="-3768"/>
            <a:ext cx="5162842" cy="6861768"/>
          </a:xfrm>
          <a:custGeom>
            <a:avLst/>
            <a:gdLst>
              <a:gd name="connsiteX0" fmla="*/ 835188 w 6584949"/>
              <a:gd name="connsiteY0" fmla="*/ 836777 h 6861768"/>
              <a:gd name="connsiteX1" fmla="*/ 1670376 w 6584949"/>
              <a:gd name="connsiteY1" fmla="*/ 1671965 h 6861768"/>
              <a:gd name="connsiteX2" fmla="*/ 1670376 w 6584949"/>
              <a:gd name="connsiteY2" fmla="*/ 836777 h 6861768"/>
              <a:gd name="connsiteX3" fmla="*/ 0 w 6584949"/>
              <a:gd name="connsiteY3" fmla="*/ 0 h 6861768"/>
              <a:gd name="connsiteX4" fmla="*/ 6584949 w 6584949"/>
              <a:gd name="connsiteY4" fmla="*/ 0 h 6861768"/>
              <a:gd name="connsiteX5" fmla="*/ 6584949 w 6584949"/>
              <a:gd name="connsiteY5" fmla="*/ 6861768 h 6861768"/>
              <a:gd name="connsiteX6" fmla="*/ 0 w 6584949"/>
              <a:gd name="connsiteY6" fmla="*/ 6861768 h 6861768"/>
              <a:gd name="connsiteX7" fmla="*/ 0 w 6584949"/>
              <a:gd name="connsiteY7" fmla="*/ 1673751 h 6861768"/>
              <a:gd name="connsiteX8" fmla="*/ 830876 w 6584949"/>
              <a:gd name="connsiteY8" fmla="*/ 923954 h 6861768"/>
              <a:gd name="connsiteX9" fmla="*/ 835168 w 6584949"/>
              <a:gd name="connsiteY9" fmla="*/ 838956 h 6861768"/>
              <a:gd name="connsiteX10" fmla="*/ 835188 w 6584949"/>
              <a:gd name="connsiteY10" fmla="*/ 838956 h 6861768"/>
              <a:gd name="connsiteX11" fmla="*/ 835178 w 6584949"/>
              <a:gd name="connsiteY11" fmla="*/ 838760 h 6861768"/>
              <a:gd name="connsiteX12" fmla="*/ 835188 w 6584949"/>
              <a:gd name="connsiteY12" fmla="*/ 838563 h 6861768"/>
              <a:gd name="connsiteX13" fmla="*/ 835168 w 6584949"/>
              <a:gd name="connsiteY13" fmla="*/ 838563 h 6861768"/>
              <a:gd name="connsiteX14" fmla="*/ 830876 w 6584949"/>
              <a:gd name="connsiteY14" fmla="*/ 753565 h 6861768"/>
              <a:gd name="connsiteX15" fmla="*/ 0 w 6584949"/>
              <a:gd name="connsiteY15" fmla="*/ 3768 h 6861768"/>
              <a:gd name="connsiteX0" fmla="*/ 835188 w 6584949"/>
              <a:gd name="connsiteY0" fmla="*/ 836777 h 6861768"/>
              <a:gd name="connsiteX1" fmla="*/ 1670376 w 6584949"/>
              <a:gd name="connsiteY1" fmla="*/ 1671965 h 6861768"/>
              <a:gd name="connsiteX2" fmla="*/ 1670376 w 6584949"/>
              <a:gd name="connsiteY2" fmla="*/ 836777 h 6861768"/>
              <a:gd name="connsiteX3" fmla="*/ 835188 w 6584949"/>
              <a:gd name="connsiteY3" fmla="*/ 836777 h 6861768"/>
              <a:gd name="connsiteX4" fmla="*/ 0 w 6584949"/>
              <a:gd name="connsiteY4" fmla="*/ 0 h 6861768"/>
              <a:gd name="connsiteX5" fmla="*/ 5132069 w 6584949"/>
              <a:gd name="connsiteY5" fmla="*/ 10160 h 6861768"/>
              <a:gd name="connsiteX6" fmla="*/ 6584949 w 6584949"/>
              <a:gd name="connsiteY6" fmla="*/ 6861768 h 6861768"/>
              <a:gd name="connsiteX7" fmla="*/ 0 w 6584949"/>
              <a:gd name="connsiteY7" fmla="*/ 6861768 h 6861768"/>
              <a:gd name="connsiteX8" fmla="*/ 0 w 6584949"/>
              <a:gd name="connsiteY8" fmla="*/ 1673751 h 6861768"/>
              <a:gd name="connsiteX9" fmla="*/ 830876 w 6584949"/>
              <a:gd name="connsiteY9" fmla="*/ 923954 h 6861768"/>
              <a:gd name="connsiteX10" fmla="*/ 835168 w 6584949"/>
              <a:gd name="connsiteY10" fmla="*/ 838956 h 6861768"/>
              <a:gd name="connsiteX11" fmla="*/ 835188 w 6584949"/>
              <a:gd name="connsiteY11" fmla="*/ 838956 h 6861768"/>
              <a:gd name="connsiteX12" fmla="*/ 835178 w 6584949"/>
              <a:gd name="connsiteY12" fmla="*/ 838760 h 6861768"/>
              <a:gd name="connsiteX13" fmla="*/ 835188 w 6584949"/>
              <a:gd name="connsiteY13" fmla="*/ 838563 h 6861768"/>
              <a:gd name="connsiteX14" fmla="*/ 835168 w 6584949"/>
              <a:gd name="connsiteY14" fmla="*/ 838563 h 6861768"/>
              <a:gd name="connsiteX15" fmla="*/ 830876 w 6584949"/>
              <a:gd name="connsiteY15" fmla="*/ 753565 h 6861768"/>
              <a:gd name="connsiteX16" fmla="*/ 0 w 6584949"/>
              <a:gd name="connsiteY16" fmla="*/ 3768 h 6861768"/>
              <a:gd name="connsiteX17" fmla="*/ 0 w 6584949"/>
              <a:gd name="connsiteY17" fmla="*/ 0 h 6861768"/>
              <a:gd name="connsiteX0" fmla="*/ 835188 w 5142229"/>
              <a:gd name="connsiteY0" fmla="*/ 836777 h 6861768"/>
              <a:gd name="connsiteX1" fmla="*/ 1670376 w 5142229"/>
              <a:gd name="connsiteY1" fmla="*/ 1671965 h 6861768"/>
              <a:gd name="connsiteX2" fmla="*/ 1670376 w 5142229"/>
              <a:gd name="connsiteY2" fmla="*/ 836777 h 6861768"/>
              <a:gd name="connsiteX3" fmla="*/ 835188 w 5142229"/>
              <a:gd name="connsiteY3" fmla="*/ 836777 h 6861768"/>
              <a:gd name="connsiteX4" fmla="*/ 0 w 5142229"/>
              <a:gd name="connsiteY4" fmla="*/ 0 h 6861768"/>
              <a:gd name="connsiteX5" fmla="*/ 5132069 w 5142229"/>
              <a:gd name="connsiteY5" fmla="*/ 10160 h 6861768"/>
              <a:gd name="connsiteX6" fmla="*/ 5142229 w 5142229"/>
              <a:gd name="connsiteY6" fmla="*/ 6861768 h 6861768"/>
              <a:gd name="connsiteX7" fmla="*/ 0 w 5142229"/>
              <a:gd name="connsiteY7" fmla="*/ 6861768 h 6861768"/>
              <a:gd name="connsiteX8" fmla="*/ 0 w 5142229"/>
              <a:gd name="connsiteY8" fmla="*/ 1673751 h 6861768"/>
              <a:gd name="connsiteX9" fmla="*/ 830876 w 5142229"/>
              <a:gd name="connsiteY9" fmla="*/ 923954 h 6861768"/>
              <a:gd name="connsiteX10" fmla="*/ 835168 w 5142229"/>
              <a:gd name="connsiteY10" fmla="*/ 838956 h 6861768"/>
              <a:gd name="connsiteX11" fmla="*/ 835188 w 5142229"/>
              <a:gd name="connsiteY11" fmla="*/ 838956 h 6861768"/>
              <a:gd name="connsiteX12" fmla="*/ 835178 w 5142229"/>
              <a:gd name="connsiteY12" fmla="*/ 838760 h 6861768"/>
              <a:gd name="connsiteX13" fmla="*/ 835188 w 5142229"/>
              <a:gd name="connsiteY13" fmla="*/ 838563 h 6861768"/>
              <a:gd name="connsiteX14" fmla="*/ 835168 w 5142229"/>
              <a:gd name="connsiteY14" fmla="*/ 838563 h 6861768"/>
              <a:gd name="connsiteX15" fmla="*/ 830876 w 5142229"/>
              <a:gd name="connsiteY15" fmla="*/ 753565 h 6861768"/>
              <a:gd name="connsiteX16" fmla="*/ 0 w 5142229"/>
              <a:gd name="connsiteY16" fmla="*/ 3768 h 6861768"/>
              <a:gd name="connsiteX17" fmla="*/ 0 w 5142229"/>
              <a:gd name="connsiteY17" fmla="*/ 0 h 6861768"/>
              <a:gd name="connsiteX0" fmla="*/ 835188 w 5162842"/>
              <a:gd name="connsiteY0" fmla="*/ 836777 h 6861768"/>
              <a:gd name="connsiteX1" fmla="*/ 1670376 w 5162842"/>
              <a:gd name="connsiteY1" fmla="*/ 1671965 h 6861768"/>
              <a:gd name="connsiteX2" fmla="*/ 1670376 w 5162842"/>
              <a:gd name="connsiteY2" fmla="*/ 836777 h 6861768"/>
              <a:gd name="connsiteX3" fmla="*/ 835188 w 5162842"/>
              <a:gd name="connsiteY3" fmla="*/ 836777 h 6861768"/>
              <a:gd name="connsiteX4" fmla="*/ 0 w 5162842"/>
              <a:gd name="connsiteY4" fmla="*/ 0 h 6861768"/>
              <a:gd name="connsiteX5" fmla="*/ 5162549 w 5162842"/>
              <a:gd name="connsiteY5" fmla="*/ 10160 h 6861768"/>
              <a:gd name="connsiteX6" fmla="*/ 5142229 w 5162842"/>
              <a:gd name="connsiteY6" fmla="*/ 6861768 h 6861768"/>
              <a:gd name="connsiteX7" fmla="*/ 0 w 5162842"/>
              <a:gd name="connsiteY7" fmla="*/ 6861768 h 6861768"/>
              <a:gd name="connsiteX8" fmla="*/ 0 w 5162842"/>
              <a:gd name="connsiteY8" fmla="*/ 1673751 h 6861768"/>
              <a:gd name="connsiteX9" fmla="*/ 830876 w 5162842"/>
              <a:gd name="connsiteY9" fmla="*/ 923954 h 6861768"/>
              <a:gd name="connsiteX10" fmla="*/ 835168 w 5162842"/>
              <a:gd name="connsiteY10" fmla="*/ 838956 h 6861768"/>
              <a:gd name="connsiteX11" fmla="*/ 835188 w 5162842"/>
              <a:gd name="connsiteY11" fmla="*/ 838956 h 6861768"/>
              <a:gd name="connsiteX12" fmla="*/ 835178 w 5162842"/>
              <a:gd name="connsiteY12" fmla="*/ 838760 h 6861768"/>
              <a:gd name="connsiteX13" fmla="*/ 835188 w 5162842"/>
              <a:gd name="connsiteY13" fmla="*/ 838563 h 6861768"/>
              <a:gd name="connsiteX14" fmla="*/ 835168 w 5162842"/>
              <a:gd name="connsiteY14" fmla="*/ 838563 h 6861768"/>
              <a:gd name="connsiteX15" fmla="*/ 830876 w 5162842"/>
              <a:gd name="connsiteY15" fmla="*/ 753565 h 6861768"/>
              <a:gd name="connsiteX16" fmla="*/ 0 w 5162842"/>
              <a:gd name="connsiteY16" fmla="*/ 3768 h 6861768"/>
              <a:gd name="connsiteX17" fmla="*/ 0 w 5162842"/>
              <a:gd name="connsiteY17" fmla="*/ 0 h 68617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162842" h="6861768">
                <a:moveTo>
                  <a:pt x="835188" y="836777"/>
                </a:moveTo>
                <a:cubicBezTo>
                  <a:pt x="835188" y="1298026"/>
                  <a:pt x="1209127" y="1671965"/>
                  <a:pt x="1670376" y="1671965"/>
                </a:cubicBezTo>
                <a:lnTo>
                  <a:pt x="1670376" y="836777"/>
                </a:lnTo>
                <a:lnTo>
                  <a:pt x="835188" y="836777"/>
                </a:lnTo>
                <a:close/>
                <a:moveTo>
                  <a:pt x="0" y="0"/>
                </a:moveTo>
                <a:lnTo>
                  <a:pt x="5162549" y="10160"/>
                </a:lnTo>
                <a:cubicBezTo>
                  <a:pt x="5165936" y="2294029"/>
                  <a:pt x="5138842" y="4577899"/>
                  <a:pt x="5142229" y="6861768"/>
                </a:cubicBezTo>
                <a:lnTo>
                  <a:pt x="0" y="6861768"/>
                </a:lnTo>
                <a:lnTo>
                  <a:pt x="0" y="1673751"/>
                </a:lnTo>
                <a:cubicBezTo>
                  <a:pt x="432421" y="1673751"/>
                  <a:pt x="788105" y="1345094"/>
                  <a:pt x="830876" y="923954"/>
                </a:cubicBezTo>
                <a:lnTo>
                  <a:pt x="835168" y="838956"/>
                </a:lnTo>
                <a:lnTo>
                  <a:pt x="835188" y="838956"/>
                </a:lnTo>
                <a:cubicBezTo>
                  <a:pt x="835185" y="838891"/>
                  <a:pt x="835181" y="838825"/>
                  <a:pt x="835178" y="838760"/>
                </a:cubicBezTo>
                <a:cubicBezTo>
                  <a:pt x="835181" y="838694"/>
                  <a:pt x="835185" y="838629"/>
                  <a:pt x="835188" y="838563"/>
                </a:cubicBezTo>
                <a:lnTo>
                  <a:pt x="835168" y="838563"/>
                </a:lnTo>
                <a:lnTo>
                  <a:pt x="830876" y="753565"/>
                </a:lnTo>
                <a:cubicBezTo>
                  <a:pt x="788105" y="332425"/>
                  <a:pt x="432421" y="3768"/>
                  <a:pt x="0" y="3768"/>
                </a:cubicBezTo>
                <a:lnTo>
                  <a:pt x="0" y="0"/>
                </a:lnTo>
                <a:close/>
              </a:path>
            </a:pathLst>
          </a:custGeom>
        </p:spPr>
        <p:txBody>
          <a:bodyPr wrap="square">
            <a:noAutofit/>
          </a:bodyPr>
          <a:lstStyle/>
          <a:p>
            <a:endParaRPr lang="en-US"/>
          </a:p>
        </p:txBody>
      </p:sp>
      <p:sp>
        <p:nvSpPr>
          <p:cNvPr id="13" name="Text Placeholder 2">
            <a:extLst>
              <a:ext uri="{FF2B5EF4-FFF2-40B4-BE49-F238E27FC236}">
                <a16:creationId xmlns:a16="http://schemas.microsoft.com/office/drawing/2014/main" id="{D11AE243-16A4-742F-2B8A-B41353880D22}"/>
              </a:ext>
            </a:extLst>
          </p:cNvPr>
          <p:cNvSpPr>
            <a:spLocks noGrp="1"/>
          </p:cNvSpPr>
          <p:nvPr>
            <p:ph type="body" sz="quarter" idx="11" hasCustomPrompt="1"/>
          </p:nvPr>
        </p:nvSpPr>
        <p:spPr>
          <a:xfrm>
            <a:off x="365760" y="5742330"/>
            <a:ext cx="3860800" cy="239712"/>
          </a:xfrm>
        </p:spPr>
        <p:txBody>
          <a:bodyPr lIns="0" tIns="0" rIns="0" bIns="0">
            <a:noAutofit/>
          </a:bodyPr>
          <a:lstStyle>
            <a:lvl1pPr marL="0" indent="0" algn="l">
              <a:buNone/>
              <a:defRPr sz="1600">
                <a:solidFill>
                  <a:schemeClr val="bg1"/>
                </a:solidFill>
                <a:latin typeface="+mn-lt"/>
              </a:defRPr>
            </a:lvl1pPr>
          </a:lstStyle>
          <a:p>
            <a:pPr lvl="0"/>
            <a:r>
              <a:rPr lang="en-US" altLang="zh-CN"/>
              <a:t>Presenter Name</a:t>
            </a:r>
          </a:p>
        </p:txBody>
      </p:sp>
      <p:sp>
        <p:nvSpPr>
          <p:cNvPr id="10" name="Date Placeholder 9">
            <a:extLst>
              <a:ext uri="{FF2B5EF4-FFF2-40B4-BE49-F238E27FC236}">
                <a16:creationId xmlns:a16="http://schemas.microsoft.com/office/drawing/2014/main" id="{AF8741CB-A4D7-0F6B-32C0-E3C164A3F518}"/>
              </a:ext>
            </a:extLst>
          </p:cNvPr>
          <p:cNvSpPr>
            <a:spLocks noGrp="1"/>
          </p:cNvSpPr>
          <p:nvPr>
            <p:ph type="dt" sz="half" idx="18"/>
          </p:nvPr>
        </p:nvSpPr>
        <p:spPr>
          <a:xfrm>
            <a:off x="365760" y="6356349"/>
            <a:ext cx="2743200" cy="365125"/>
          </a:xfrm>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4/11/2025</a:t>
            </a:fld>
            <a:endParaRPr lang="en-US"/>
          </a:p>
        </p:txBody>
      </p:sp>
      <p:sp>
        <p:nvSpPr>
          <p:cNvPr id="11" name="Footer Placeholder 10">
            <a:extLst>
              <a:ext uri="{FF2B5EF4-FFF2-40B4-BE49-F238E27FC236}">
                <a16:creationId xmlns:a16="http://schemas.microsoft.com/office/drawing/2014/main" id="{F17F1F11-1507-9E11-0D30-D0D892B9AAFD}"/>
              </a:ext>
            </a:extLst>
          </p:cNvPr>
          <p:cNvSpPr>
            <a:spLocks noGrp="1"/>
          </p:cNvSpPr>
          <p:nvPr>
            <p:ph type="ftr" sz="quarter" idx="19"/>
          </p:nvPr>
        </p:nvSpPr>
        <p:spPr>
          <a:xfrm>
            <a:off x="4038600" y="6356350"/>
            <a:ext cx="2345398" cy="365125"/>
          </a:xfrm>
        </p:spPr>
        <p:txBody>
          <a:bodyPr/>
          <a:lstStyle>
            <a:lvl1pPr algn="l">
              <a:defRPr>
                <a:solidFill>
                  <a:sysClr val="windowText" lastClr="000000"/>
                </a:solidFill>
              </a:defRPr>
            </a:lvl1pPr>
          </a:lstStyle>
          <a:p>
            <a:r>
              <a:rPr lang="en-US" altLang="zh-CN"/>
              <a:t>Sample Footer Text</a:t>
            </a:r>
          </a:p>
        </p:txBody>
      </p:sp>
      <p:sp>
        <p:nvSpPr>
          <p:cNvPr id="12" name="Slide Number Placeholder 11">
            <a:extLst>
              <a:ext uri="{FF2B5EF4-FFF2-40B4-BE49-F238E27FC236}">
                <a16:creationId xmlns:a16="http://schemas.microsoft.com/office/drawing/2014/main" id="{B722B0DF-1340-431F-24A8-28E43A62DD6F}"/>
              </a:ext>
            </a:extLst>
          </p:cNvPr>
          <p:cNvSpPr>
            <a:spLocks noGrp="1"/>
          </p:cNvSpPr>
          <p:nvPr>
            <p:ph type="sldNum" sz="quarter" idx="20"/>
          </p:nvPr>
        </p:nvSpPr>
        <p:spPr>
          <a:xfrm>
            <a:off x="365760" y="265735"/>
            <a:ext cx="2743200" cy="365125"/>
          </a:xfrm>
        </p:spPr>
        <p:txBody>
          <a:bodyPr/>
          <a:lstStyle>
            <a:lvl1pPr algn="l">
              <a:defRPr>
                <a:solidFill>
                  <a:sysClr val="windowText" lastClr="000000"/>
                </a:solidFill>
              </a:defRPr>
            </a:lvl1pPr>
          </a:lstStyle>
          <a:p>
            <a:fld id="{48F63A3B-78C7-47BE-AE5E-E10140E04643}" type="slidenum">
              <a:rPr lang="en-US" smtClean="0"/>
              <a:pPr/>
              <a:t>‹#›</a:t>
            </a:fld>
            <a:endParaRPr lang="en-US"/>
          </a:p>
        </p:txBody>
      </p:sp>
      <p:pic>
        <p:nvPicPr>
          <p:cNvPr id="16" name="Graphic 37">
            <a:extLst>
              <a:ext uri="{FF2B5EF4-FFF2-40B4-BE49-F238E27FC236}">
                <a16:creationId xmlns:a16="http://schemas.microsoft.com/office/drawing/2014/main" id="{0F4328DE-48D6-2460-5F69-438AD2C74E99}"/>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flipV="1">
            <a:off x="10521624" y="829240"/>
            <a:ext cx="835188" cy="835188"/>
          </a:xfrm>
          <a:prstGeom prst="rect">
            <a:avLst/>
          </a:prstGeom>
        </p:spPr>
      </p:pic>
      <p:pic>
        <p:nvPicPr>
          <p:cNvPr id="17" name="Graphic 38">
            <a:extLst>
              <a:ext uri="{FF2B5EF4-FFF2-40B4-BE49-F238E27FC236}">
                <a16:creationId xmlns:a16="http://schemas.microsoft.com/office/drawing/2014/main" id="{4FFCE8CF-3D6D-5825-1C07-F2D91C614CCE}"/>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1356812" y="-3769"/>
            <a:ext cx="835188" cy="835188"/>
          </a:xfrm>
          <a:prstGeom prst="rect">
            <a:avLst/>
          </a:prstGeom>
        </p:spPr>
      </p:pic>
      <p:pic>
        <p:nvPicPr>
          <p:cNvPr id="18" name="Graphic 39">
            <a:extLst>
              <a:ext uri="{FF2B5EF4-FFF2-40B4-BE49-F238E27FC236}">
                <a16:creationId xmlns:a16="http://schemas.microsoft.com/office/drawing/2014/main" id="{FA7101E6-3F37-F08E-6931-F8CB5B724406}"/>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V="1">
            <a:off x="11356812" y="831026"/>
            <a:ext cx="835188" cy="835188"/>
          </a:xfrm>
          <a:prstGeom prst="rect">
            <a:avLst/>
          </a:prstGeom>
        </p:spPr>
      </p:pic>
    </p:spTree>
    <p:extLst>
      <p:ext uri="{BB962C8B-B14F-4D97-AF65-F5344CB8AC3E}">
        <p14:creationId xmlns:p14="http://schemas.microsoft.com/office/powerpoint/2010/main" val="3807623970"/>
      </p:ext>
    </p:extLst>
  </p:cSld>
  <p:clrMapOvr>
    <a:masterClrMapping/>
  </p:clrMapOvr>
  <p:extLst mod="1">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altLang="zh-CN" smtClean="0"/>
              <a:t>03/12/2025</a:t>
            </a:r>
            <a:fld id="{B0ADC593-EA98-4C39-A75F-3F3A9C691019}" type="datetime1">
              <a:rPr lang="en-US" smtClean="0"/>
              <a:t>4/11/2025</a:t>
            </a:fld>
            <a:endParaRPr lang="en-US"/>
          </a:p>
        </p:txBody>
      </p:sp>
      <p:sp>
        <p:nvSpPr>
          <p:cNvPr id="5" name="Footer Placeholder 4"/>
          <p:cNvSpPr>
            <a:spLocks noGrp="1"/>
          </p:cNvSpPr>
          <p:nvPr>
            <p:ph type="ftr" sz="quarter" idx="11"/>
          </p:nvPr>
        </p:nvSpPr>
        <p:spPr/>
        <p:txBody>
          <a:bodyPr/>
          <a:lstStyle/>
          <a:p>
            <a:r>
              <a:rPr lang="en-US" smtClean="0"/>
              <a:t>Sample Footer Text</a:t>
            </a:r>
            <a:endParaRPr lang="en-US"/>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pic>
        <p:nvPicPr>
          <p:cNvPr id="7" name="Graphic 13">
            <a:extLst>
              <a:ext uri="{FF2B5EF4-FFF2-40B4-BE49-F238E27FC236}">
                <a16:creationId xmlns:a16="http://schemas.microsoft.com/office/drawing/2014/main" id="{CCD18542-E078-9D92-106B-8A86B74F759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8" name="Graphic 14">
            <a:extLst>
              <a:ext uri="{FF2B5EF4-FFF2-40B4-BE49-F238E27FC236}">
                <a16:creationId xmlns:a16="http://schemas.microsoft.com/office/drawing/2014/main" id="{DF12817D-5F1E-1279-697A-5529201B61E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9" name="Graphic 16">
            <a:extLst>
              <a:ext uri="{FF2B5EF4-FFF2-40B4-BE49-F238E27FC236}">
                <a16:creationId xmlns:a16="http://schemas.microsoft.com/office/drawing/2014/main" id="{DA725D93-1881-6C28-E248-09F5CC3579C2}"/>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0" name="Graphic 17">
            <a:extLst>
              <a:ext uri="{FF2B5EF4-FFF2-40B4-BE49-F238E27FC236}">
                <a16:creationId xmlns:a16="http://schemas.microsoft.com/office/drawing/2014/main" id="{95C468BF-435C-FA29-2269-A63653AB9AA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1" name="Graphic 18">
            <a:extLst>
              <a:ext uri="{FF2B5EF4-FFF2-40B4-BE49-F238E27FC236}">
                <a16:creationId xmlns:a16="http://schemas.microsoft.com/office/drawing/2014/main" id="{3BFFF8A9-6202-9383-4C8D-7B57F0B0D42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2" name="Graphic 19">
            <a:extLst>
              <a:ext uri="{FF2B5EF4-FFF2-40B4-BE49-F238E27FC236}">
                <a16:creationId xmlns:a16="http://schemas.microsoft.com/office/drawing/2014/main" id="{992F9401-D0DF-C382-F533-04C855BAF23B}"/>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3" name="Graphic 20">
            <a:extLst>
              <a:ext uri="{FF2B5EF4-FFF2-40B4-BE49-F238E27FC236}">
                <a16:creationId xmlns:a16="http://schemas.microsoft.com/office/drawing/2014/main" id="{1BD2BCEE-62B3-A3E1-431C-405FAAC9A7B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0856569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tx2"/>
        </a:solidFill>
        <a:effectLst/>
      </p:bgPr>
    </p:bg>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2F37234F-ECFC-A04F-9028-D95CDD5826E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946087" y="-585"/>
            <a:ext cx="1245913" cy="1245913"/>
          </a:xfrm>
          <a:prstGeom prst="rect">
            <a:avLst/>
          </a:prstGeom>
        </p:spPr>
      </p:pic>
      <p:pic>
        <p:nvPicPr>
          <p:cNvPr id="16" name="Graphic 15">
            <a:extLst>
              <a:ext uri="{FF2B5EF4-FFF2-40B4-BE49-F238E27FC236}">
                <a16:creationId xmlns:a16="http://schemas.microsoft.com/office/drawing/2014/main" id="{0D26A40F-1171-DC80-109E-3DA95A0E3143}"/>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9700174" y="-585"/>
            <a:ext cx="1245913" cy="1245913"/>
          </a:xfrm>
          <a:prstGeom prst="rect">
            <a:avLst/>
          </a:prstGeom>
        </p:spPr>
      </p:pic>
      <p:pic>
        <p:nvPicPr>
          <p:cNvPr id="17" name="Graphic 16">
            <a:extLst>
              <a:ext uri="{FF2B5EF4-FFF2-40B4-BE49-F238E27FC236}">
                <a16:creationId xmlns:a16="http://schemas.microsoft.com/office/drawing/2014/main" id="{2ABD9CBC-EA42-1846-F3FB-958482AA7D6C}"/>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V="1">
            <a:off x="10946087" y="1244742"/>
            <a:ext cx="1245913" cy="1245913"/>
          </a:xfrm>
          <a:prstGeom prst="rect">
            <a:avLst/>
          </a:prstGeom>
        </p:spPr>
      </p:pic>
      <p:pic>
        <p:nvPicPr>
          <p:cNvPr id="18" name="Graphic 17">
            <a:extLst>
              <a:ext uri="{FF2B5EF4-FFF2-40B4-BE49-F238E27FC236}">
                <a16:creationId xmlns:a16="http://schemas.microsoft.com/office/drawing/2014/main" id="{49DD95E4-1CB8-6741-90E0-8172EC10428B}"/>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10944739" y="2492159"/>
            <a:ext cx="1245913" cy="1245913"/>
          </a:xfrm>
          <a:prstGeom prst="rect">
            <a:avLst/>
          </a:prstGeom>
        </p:spPr>
      </p:pic>
      <p:pic>
        <p:nvPicPr>
          <p:cNvPr id="19" name="Graphic 18">
            <a:extLst>
              <a:ext uri="{FF2B5EF4-FFF2-40B4-BE49-F238E27FC236}">
                <a16:creationId xmlns:a16="http://schemas.microsoft.com/office/drawing/2014/main" id="{438DC965-B75A-C249-A3E5-DE42253C40E0}"/>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a:off x="0" y="3146544"/>
            <a:ext cx="1245913" cy="1245913"/>
          </a:xfrm>
          <a:prstGeom prst="rect">
            <a:avLst/>
          </a:prstGeom>
        </p:spPr>
      </p:pic>
      <p:pic>
        <p:nvPicPr>
          <p:cNvPr id="20" name="Graphic 19">
            <a:extLst>
              <a:ext uri="{FF2B5EF4-FFF2-40B4-BE49-F238E27FC236}">
                <a16:creationId xmlns:a16="http://schemas.microsoft.com/office/drawing/2014/main" id="{5E3F6703-4F30-AFE8-5270-5E15E0900A0E}"/>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V="1">
            <a:off x="8454261" y="1244742"/>
            <a:ext cx="1245913" cy="1245913"/>
          </a:xfrm>
          <a:prstGeom prst="rect">
            <a:avLst/>
          </a:prstGeom>
        </p:spPr>
      </p:pic>
      <p:pic>
        <p:nvPicPr>
          <p:cNvPr id="21" name="Graphic 20">
            <a:extLst>
              <a:ext uri="{FF2B5EF4-FFF2-40B4-BE49-F238E27FC236}">
                <a16:creationId xmlns:a16="http://schemas.microsoft.com/office/drawing/2014/main" id="{689163B1-1629-F877-CF7C-C583D66A8378}"/>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flipV="1">
            <a:off x="0" y="4391871"/>
            <a:ext cx="1245913" cy="1245913"/>
          </a:xfrm>
          <a:prstGeom prst="rect">
            <a:avLst/>
          </a:prstGeom>
        </p:spPr>
      </p:pic>
      <p:pic>
        <p:nvPicPr>
          <p:cNvPr id="22" name="Graphic 21">
            <a:extLst>
              <a:ext uri="{FF2B5EF4-FFF2-40B4-BE49-F238E27FC236}">
                <a16:creationId xmlns:a16="http://schemas.microsoft.com/office/drawing/2014/main" id="{9BBD5ECC-EBCF-77D9-8F6A-015C6C534A8E}"/>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245913" y="4391871"/>
            <a:ext cx="1245913" cy="1245913"/>
          </a:xfrm>
          <a:prstGeom prst="rect">
            <a:avLst/>
          </a:prstGeom>
        </p:spPr>
      </p:pic>
      <p:sp>
        <p:nvSpPr>
          <p:cNvPr id="5" name="Title 1">
            <a:extLst>
              <a:ext uri="{FF2B5EF4-FFF2-40B4-BE49-F238E27FC236}">
                <a16:creationId xmlns:a16="http://schemas.microsoft.com/office/drawing/2014/main" id="{62766A8E-2201-C896-50B9-7DDC0DE14900}"/>
              </a:ext>
            </a:extLst>
          </p:cNvPr>
          <p:cNvSpPr>
            <a:spLocks noGrp="1"/>
          </p:cNvSpPr>
          <p:nvPr>
            <p:ph type="ctrTitle"/>
          </p:nvPr>
        </p:nvSpPr>
        <p:spPr>
          <a:xfrm>
            <a:off x="2563091" y="1143000"/>
            <a:ext cx="7065818" cy="4572000"/>
          </a:xfrm>
        </p:spPr>
        <p:txBody>
          <a:bodyPr anchor="ctr">
            <a:normAutofit/>
          </a:bodyPr>
          <a:lstStyle>
            <a:lvl1pPr algn="ctr">
              <a:lnSpc>
                <a:spcPct val="100000"/>
              </a:lnSpc>
              <a:defRPr sz="5400">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1F0C2D4B-87BE-4E4B-18A8-B4720F8CEBD2}"/>
              </a:ext>
            </a:extLst>
          </p:cNvPr>
          <p:cNvSpPr>
            <a:spLocks noGrp="1"/>
          </p:cNvSpPr>
          <p:nvPr>
            <p:ph type="dt" sz="half" idx="10"/>
          </p:nvPr>
        </p:nvSpPr>
        <p:spPr/>
        <p:txBody>
          <a:bodyPr/>
          <a:lstStyle>
            <a:lvl1pPr>
              <a:defRPr>
                <a:solidFill>
                  <a:sysClr val="windowText" lastClr="000000"/>
                </a:solidFill>
              </a:defRPr>
            </a:lvl1pPr>
          </a:lstStyle>
          <a:p>
            <a:r>
              <a:rPr lang="en-US" altLang="zh-CN" dirty="0"/>
              <a:t>03/12/2025</a:t>
            </a:r>
            <a:fld id="{C764DE79-268F-4C1A-8933-263129D2AF90}" type="datetimeFigureOut">
              <a:rPr lang="en-US" smtClean="0"/>
              <a:pPr/>
              <a:t>4/11/2025</a:t>
            </a:fld>
            <a:endParaRPr lang="en-US"/>
          </a:p>
        </p:txBody>
      </p:sp>
      <p:sp>
        <p:nvSpPr>
          <p:cNvPr id="4" name="Footer Placeholder 3">
            <a:extLst>
              <a:ext uri="{FF2B5EF4-FFF2-40B4-BE49-F238E27FC236}">
                <a16:creationId xmlns:a16="http://schemas.microsoft.com/office/drawing/2014/main" id="{E2696136-77B7-33A5-89AC-2FB6EFA49C8F}"/>
              </a:ext>
            </a:extLst>
          </p:cNvPr>
          <p:cNvSpPr>
            <a:spLocks noGrp="1"/>
          </p:cNvSpPr>
          <p:nvPr>
            <p:ph type="ftr" sz="quarter" idx="11"/>
          </p:nvPr>
        </p:nvSpPr>
        <p:spPr/>
        <p:txBody>
          <a:bodyPr/>
          <a:lstStyle>
            <a:lvl1pPr>
              <a:defRPr>
                <a:solidFill>
                  <a:sysClr val="windowText" lastClr="000000"/>
                </a:solidFill>
              </a:defRPr>
            </a:lvl1pPr>
          </a:lstStyle>
          <a:p>
            <a:r>
              <a:rPr lang="en-US" altLang="zh-CN"/>
              <a:t>Sample Footer Text</a:t>
            </a:r>
          </a:p>
        </p:txBody>
      </p:sp>
      <p:sp>
        <p:nvSpPr>
          <p:cNvPr id="7" name="Slide Number Placeholder 6">
            <a:extLst>
              <a:ext uri="{FF2B5EF4-FFF2-40B4-BE49-F238E27FC236}">
                <a16:creationId xmlns:a16="http://schemas.microsoft.com/office/drawing/2014/main" id="{1BE0E0BC-FD26-1B58-BC06-A2F988E67989}"/>
              </a:ext>
            </a:extLst>
          </p:cNvPr>
          <p:cNvSpPr>
            <a:spLocks noGrp="1"/>
          </p:cNvSpPr>
          <p:nvPr>
            <p:ph type="sldNum" sz="quarter" idx="12"/>
          </p:nvPr>
        </p:nvSpPr>
        <p:spPr/>
        <p:txBody>
          <a:bodyPr/>
          <a:lstStyle>
            <a:lvl1pPr>
              <a:defRPr>
                <a:solidFill>
                  <a:sysClr val="windowText" lastClr="000000"/>
                </a:solidFill>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747889389"/>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76655" y="1268411"/>
            <a:ext cx="3469871" cy="4321175"/>
          </a:xfrm>
        </p:spPr>
        <p:txBody>
          <a:bodyPr anchor="ctr">
            <a:normAutofit/>
          </a:bodyPr>
          <a:lstStyle>
            <a:lvl1pPr>
              <a:lnSpc>
                <a:spcPct val="100000"/>
              </a:lnSpc>
              <a:defRPr sz="3600">
                <a:solidFill>
                  <a:schemeClr val="accent2"/>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1EF68781-FA10-9321-CBD6-24B5859C5569}"/>
              </a:ext>
            </a:extLst>
          </p:cNvPr>
          <p:cNvSpPr>
            <a:spLocks noGrp="1"/>
          </p:cNvSpPr>
          <p:nvPr>
            <p:ph sz="quarter" idx="28"/>
          </p:nvPr>
        </p:nvSpPr>
        <p:spPr>
          <a:xfrm>
            <a:off x="4303713" y="1268411"/>
            <a:ext cx="6983412" cy="4321177"/>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EAC72AA-BB35-5902-560A-B65AF81317D5}"/>
              </a:ext>
            </a:extLst>
          </p:cNvPr>
          <p:cNvSpPr>
            <a:spLocks noGrp="1"/>
          </p:cNvSpPr>
          <p:nvPr>
            <p:ph type="dt" sz="half" idx="25"/>
          </p:nvPr>
        </p:nvSpPr>
        <p:spPr/>
        <p:txBody>
          <a:bodyPr/>
          <a:lstStyle/>
          <a:p>
            <a:r>
              <a:rPr lang="en-US" altLang="zh-CN" dirty="0"/>
              <a:t>03/12/2025</a:t>
            </a:r>
            <a:fld id="{C764DE79-268F-4C1A-8933-263129D2AF90}" type="datetimeFigureOut">
              <a:rPr lang="en-US" smtClean="0"/>
              <a:t>4/11/2025</a:t>
            </a:fld>
            <a:endParaRPr lang="en-US"/>
          </a:p>
        </p:txBody>
      </p:sp>
      <p:sp>
        <p:nvSpPr>
          <p:cNvPr id="7" name="Footer Placeholder 6">
            <a:extLst>
              <a:ext uri="{FF2B5EF4-FFF2-40B4-BE49-F238E27FC236}">
                <a16:creationId xmlns:a16="http://schemas.microsoft.com/office/drawing/2014/main" id="{78BA47EC-03BF-1505-0C5B-4F299410F3D5}"/>
              </a:ext>
            </a:extLst>
          </p:cNvPr>
          <p:cNvSpPr>
            <a:spLocks noGrp="1"/>
          </p:cNvSpPr>
          <p:nvPr>
            <p:ph type="ftr" sz="quarter" idx="26"/>
          </p:nvPr>
        </p:nvSpPr>
        <p:spPr/>
        <p:txBody>
          <a:bodyPr/>
          <a:lstStyle/>
          <a:p>
            <a:r>
              <a:rPr lang="en-US" altLang="zh-CN"/>
              <a:t>Sample Footer Text</a:t>
            </a:r>
          </a:p>
        </p:txBody>
      </p:sp>
      <p:sp>
        <p:nvSpPr>
          <p:cNvPr id="8" name="Slide Number Placeholder 7">
            <a:extLst>
              <a:ext uri="{FF2B5EF4-FFF2-40B4-BE49-F238E27FC236}">
                <a16:creationId xmlns:a16="http://schemas.microsoft.com/office/drawing/2014/main" id="{6BD62978-F34C-9C73-0BB7-C41A595F18CE}"/>
              </a:ext>
            </a:extLst>
          </p:cNvPr>
          <p:cNvSpPr>
            <a:spLocks noGrp="1"/>
          </p:cNvSpPr>
          <p:nvPr>
            <p:ph type="sldNum" sz="quarter" idx="27"/>
          </p:nvPr>
        </p:nvSpPr>
        <p:spPr/>
        <p:txBody>
          <a:bodyPr/>
          <a:lstStyle/>
          <a:p>
            <a:fld id="{48F63A3B-78C7-47BE-AE5E-E10140E04643}" type="slidenum">
              <a:rPr lang="en-US" smtClean="0"/>
              <a:t>‹#›</a:t>
            </a:fld>
            <a:endParaRPr lang="en-US"/>
          </a:p>
        </p:txBody>
      </p:sp>
      <p:pic>
        <p:nvPicPr>
          <p:cNvPr id="35" name="Graphic 34">
            <a:extLst>
              <a:ext uri="{FF2B5EF4-FFF2-40B4-BE49-F238E27FC236}">
                <a16:creationId xmlns:a16="http://schemas.microsoft.com/office/drawing/2014/main" id="{83B3D603-89CC-7236-1568-3F5B88DCEC5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36" name="Graphic 35">
            <a:extLst>
              <a:ext uri="{FF2B5EF4-FFF2-40B4-BE49-F238E27FC236}">
                <a16:creationId xmlns:a16="http://schemas.microsoft.com/office/drawing/2014/main" id="{3FA55568-3338-837B-1DB3-E4D89C88C172}"/>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38" name="Graphic 37">
            <a:extLst>
              <a:ext uri="{FF2B5EF4-FFF2-40B4-BE49-F238E27FC236}">
                <a16:creationId xmlns:a16="http://schemas.microsoft.com/office/drawing/2014/main" id="{DA81756F-1ED4-20A2-3BE1-27B60AFBD317}"/>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39" name="Graphic 38">
            <a:extLst>
              <a:ext uri="{FF2B5EF4-FFF2-40B4-BE49-F238E27FC236}">
                <a16:creationId xmlns:a16="http://schemas.microsoft.com/office/drawing/2014/main" id="{6C6A2D12-8BB9-C51D-ABB4-FEE6EC835844}"/>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40" name="Graphic 39">
            <a:extLst>
              <a:ext uri="{FF2B5EF4-FFF2-40B4-BE49-F238E27FC236}">
                <a16:creationId xmlns:a16="http://schemas.microsoft.com/office/drawing/2014/main" id="{74D6C498-C4A9-F5CD-E8FE-1954DD80B645}"/>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41" name="Graphic 40">
            <a:extLst>
              <a:ext uri="{FF2B5EF4-FFF2-40B4-BE49-F238E27FC236}">
                <a16:creationId xmlns:a16="http://schemas.microsoft.com/office/drawing/2014/main" id="{E9AA3D4C-BCC9-EEE3-1502-D07D4019DC8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42" name="Graphic 41">
            <a:extLst>
              <a:ext uri="{FF2B5EF4-FFF2-40B4-BE49-F238E27FC236}">
                <a16:creationId xmlns:a16="http://schemas.microsoft.com/office/drawing/2014/main" id="{490D26C6-83C6-E74F-EA3E-5E9E6D9272C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18809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lnSpc>
                <a:spcPct val="100000"/>
              </a:lnSpc>
              <a:defRPr sz="36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83141" y="367091"/>
            <a:ext cx="11225719" cy="6123818"/>
          </a:xfrm>
        </p:spPr>
        <p:txBody>
          <a:bodyPr>
            <a:normAutofit/>
          </a:bodyPr>
          <a:lstStyle>
            <a:lvl1pPr marL="0" indent="0">
              <a:lnSpc>
                <a:spcPct val="120000"/>
              </a:lnSpc>
              <a:buNone/>
              <a:defRPr sz="1400"/>
            </a:lvl1pPr>
            <a:lvl2pPr marL="457200" indent="0">
              <a:lnSpc>
                <a:spcPct val="120000"/>
              </a:lnSpc>
              <a:buNone/>
              <a:defRPr sz="1200"/>
            </a:lvl2pPr>
            <a:lvl3pPr marL="914400" indent="0">
              <a:lnSpc>
                <a:spcPct val="120000"/>
              </a:lnSpc>
              <a:buNone/>
              <a:defRPr sz="1100"/>
            </a:lvl3pPr>
            <a:lvl4pPr marL="1371600" indent="0">
              <a:lnSpc>
                <a:spcPct val="120000"/>
              </a:lnSpc>
              <a:buNone/>
              <a:defRPr sz="1050"/>
            </a:lvl4pPr>
            <a:lvl5pPr marL="18288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C0504-C967-4B64-0487-CE1E5074CEFA}"/>
              </a:ext>
            </a:extLst>
          </p:cNvPr>
          <p:cNvSpPr>
            <a:spLocks noGrp="1"/>
          </p:cNvSpPr>
          <p:nvPr>
            <p:ph type="dt" sz="half" idx="10"/>
          </p:nvPr>
        </p:nvSpPr>
        <p:spPr/>
        <p:txBody>
          <a:bodyPr/>
          <a:lstStyle/>
          <a:p>
            <a:r>
              <a:rPr lang="en-US" altLang="zh-CN" dirty="0"/>
              <a:t>03/12/2025</a:t>
            </a:r>
            <a:fld id="{C764DE79-268F-4C1A-8933-263129D2AF90}" type="datetimeFigureOut">
              <a:rPr lang="en-US" smtClean="0"/>
              <a:t>4/11/2025</a:t>
            </a:fld>
            <a:endParaRPr lang="en-US"/>
          </a:p>
        </p:txBody>
      </p:sp>
      <p:sp>
        <p:nvSpPr>
          <p:cNvPr id="8" name="Footer Placeholder 7">
            <a:extLst>
              <a:ext uri="{FF2B5EF4-FFF2-40B4-BE49-F238E27FC236}">
                <a16:creationId xmlns:a16="http://schemas.microsoft.com/office/drawing/2014/main" id="{068570D1-3E23-5DFF-F66B-C4217200E25C}"/>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5C3D53-8B9C-31EA-672D-5AC8DB14C1BB}"/>
              </a:ext>
            </a:extLst>
          </p:cNvPr>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043997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0407" y="2385975"/>
            <a:ext cx="4505825" cy="2454796"/>
          </a:xfrm>
        </p:spPr>
        <p:txBody>
          <a:bodyPr>
            <a:normAutofit/>
          </a:bodyPr>
          <a:lstStyle>
            <a:lvl1pPr>
              <a:lnSpc>
                <a:spcPct val="100000"/>
              </a:lnSpc>
              <a:defRPr sz="36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5282413" y="2386584"/>
            <a:ext cx="6429181" cy="245973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496FB571-5255-9A6A-0DF9-41B372F16C87}"/>
              </a:ext>
            </a:extLst>
          </p:cNvPr>
          <p:cNvSpPr>
            <a:spLocks noGrp="1"/>
          </p:cNvSpPr>
          <p:nvPr>
            <p:ph type="dt" sz="half" idx="14"/>
          </p:nvPr>
        </p:nvSpPr>
        <p:spPr/>
        <p:txBody>
          <a:bodyPr/>
          <a:lstStyle/>
          <a:p>
            <a:r>
              <a:rPr lang="en-US" altLang="zh-CN" dirty="0"/>
              <a:t>03/12/2025</a:t>
            </a:r>
            <a:fld id="{C764DE79-268F-4C1A-8933-263129D2AF90}" type="datetimeFigureOut">
              <a:rPr lang="en-US" smtClean="0"/>
              <a:t>4/11/2025</a:t>
            </a:fld>
            <a:endParaRPr lang="en-US"/>
          </a:p>
        </p:txBody>
      </p:sp>
      <p:sp>
        <p:nvSpPr>
          <p:cNvPr id="7" name="Footer Placeholder 6">
            <a:extLst>
              <a:ext uri="{FF2B5EF4-FFF2-40B4-BE49-F238E27FC236}">
                <a16:creationId xmlns:a16="http://schemas.microsoft.com/office/drawing/2014/main" id="{D5EDA920-5EDF-1450-E727-DB6F714299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34A46075-37FD-0DA6-E30E-045A0470A1A4}"/>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44D343E0-77DA-A992-E8E8-56ADC351221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345B9E39-8467-965E-4EBB-7116E72A75DC}"/>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6A4ACA64-E6E2-E546-4DEA-B9CDFC70CBDB}"/>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F307016F-F207-A791-B1E0-9CF9E9F65E6B}"/>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28CE03ED-CA53-3010-E3D2-6029B6CB06FE}"/>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C01D2A3-4E62-5119-28E9-8D24698D19A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FDD6AD74-B5C0-0792-0216-831EEA42D8BB}"/>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0517189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72440" y="2258568"/>
            <a:ext cx="4513792" cy="3557016"/>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60C02C17-1009-BE18-1130-AE405DB7B1FB}"/>
              </a:ext>
            </a:extLst>
          </p:cNvPr>
          <p:cNvSpPr>
            <a:spLocks noGrp="1"/>
          </p:cNvSpPr>
          <p:nvPr>
            <p:ph sz="quarter" idx="13"/>
          </p:nvPr>
        </p:nvSpPr>
        <p:spPr>
          <a:xfrm>
            <a:off x="5282413" y="2258567"/>
            <a:ext cx="6429181" cy="3557015"/>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769426F1-6AC7-0E2F-01DD-7617CC13990E}"/>
              </a:ext>
            </a:extLst>
          </p:cNvPr>
          <p:cNvSpPr>
            <a:spLocks noGrp="1"/>
          </p:cNvSpPr>
          <p:nvPr>
            <p:ph type="dt" sz="half" idx="14"/>
          </p:nvPr>
        </p:nvSpPr>
        <p:spPr/>
        <p:txBody>
          <a:bodyPr/>
          <a:lstStyle/>
          <a:p>
            <a:r>
              <a:rPr lang="en-US" altLang="zh-CN" dirty="0"/>
              <a:t>03/12/2025</a:t>
            </a:r>
            <a:fld id="{C764DE79-268F-4C1A-8933-263129D2AF90}" type="datetimeFigureOut">
              <a:rPr lang="en-US" smtClean="0"/>
              <a:t>4/11/2025</a:t>
            </a:fld>
            <a:endParaRPr lang="en-US"/>
          </a:p>
        </p:txBody>
      </p:sp>
      <p:sp>
        <p:nvSpPr>
          <p:cNvPr id="7" name="Footer Placeholder 6">
            <a:extLst>
              <a:ext uri="{FF2B5EF4-FFF2-40B4-BE49-F238E27FC236}">
                <a16:creationId xmlns:a16="http://schemas.microsoft.com/office/drawing/2014/main" id="{7C001D14-E77B-FC04-4A3E-AC8A6D7DA11D}"/>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0173A29-98E9-A1E8-B23F-5F4F587E8960}"/>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82BBA477-239B-9E85-B5E9-0A9FC1C18C8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54A48AE8-4668-9831-97A1-DADC08DFAF13}"/>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2E40F4B3-682D-A534-E344-D173360B964B}"/>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8DFC42E7-7D80-F79A-A245-88DD33A47FF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F16AE16F-F4B3-4D2D-DE07-9872E3441814}"/>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19A62A42-6310-279F-48C6-224AC57AAE4A}"/>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D71B062D-CE71-FBA1-057C-C7E4E636EC8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05117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87717" y="623957"/>
            <a:ext cx="4498515" cy="5418923"/>
          </a:xfrm>
        </p:spPr>
        <p:txBody>
          <a:bodyPr>
            <a:norm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4EDCACE0-54F0-0CDC-44E7-9FE370AA014A}"/>
              </a:ext>
            </a:extLst>
          </p:cNvPr>
          <p:cNvSpPr>
            <a:spLocks noGrp="1"/>
          </p:cNvSpPr>
          <p:nvPr>
            <p:ph sz="quarter" idx="13"/>
          </p:nvPr>
        </p:nvSpPr>
        <p:spPr>
          <a:xfrm>
            <a:off x="5282413" y="623957"/>
            <a:ext cx="6429181" cy="5418923"/>
          </a:xfrm>
        </p:spPr>
        <p:txBody>
          <a:bodyPr anchor="ct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ED292689-5770-BB70-24FB-0B210E979C46}"/>
              </a:ext>
            </a:extLst>
          </p:cNvPr>
          <p:cNvSpPr>
            <a:spLocks noGrp="1"/>
          </p:cNvSpPr>
          <p:nvPr>
            <p:ph type="dt" sz="half" idx="14"/>
          </p:nvPr>
        </p:nvSpPr>
        <p:spPr/>
        <p:txBody>
          <a:bodyPr/>
          <a:lstStyle/>
          <a:p>
            <a:r>
              <a:rPr lang="en-US" altLang="zh-CN" dirty="0"/>
              <a:t>03/12/2025</a:t>
            </a:r>
            <a:fld id="{C764DE79-268F-4C1A-8933-263129D2AF90}" type="datetimeFigureOut">
              <a:rPr lang="en-US" smtClean="0"/>
              <a:t>4/11/2025</a:t>
            </a:fld>
            <a:endParaRPr lang="en-US"/>
          </a:p>
        </p:txBody>
      </p:sp>
      <p:sp>
        <p:nvSpPr>
          <p:cNvPr id="7" name="Footer Placeholder 6">
            <a:extLst>
              <a:ext uri="{FF2B5EF4-FFF2-40B4-BE49-F238E27FC236}">
                <a16:creationId xmlns:a16="http://schemas.microsoft.com/office/drawing/2014/main" id="{F6C1A886-159B-3741-DB1E-B2B08A481EB3}"/>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8AD2E3DE-0943-9AEC-0C55-280055097A3E}"/>
              </a:ext>
            </a:extLst>
          </p:cNvPr>
          <p:cNvSpPr>
            <a:spLocks noGrp="1"/>
          </p:cNvSpPr>
          <p:nvPr>
            <p:ph type="sldNum" sz="quarter" idx="16"/>
          </p:nvPr>
        </p:nvSpPr>
        <p:spPr/>
        <p:txBody>
          <a:bodyPr/>
          <a:lstStyle/>
          <a:p>
            <a:fld id="{48F63A3B-78C7-47BE-AE5E-E10140E04643}" type="slidenum">
              <a:rPr lang="en-US" smtClean="0"/>
              <a:t>‹#›</a:t>
            </a:fld>
            <a:endParaRPr lang="en-US"/>
          </a:p>
        </p:txBody>
      </p:sp>
      <p:pic>
        <p:nvPicPr>
          <p:cNvPr id="14" name="Graphic 13">
            <a:extLst>
              <a:ext uri="{FF2B5EF4-FFF2-40B4-BE49-F238E27FC236}">
                <a16:creationId xmlns:a16="http://schemas.microsoft.com/office/drawing/2014/main" id="{C00CF72C-DF65-0215-D050-B21249CDA2B6}"/>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9F10B0BE-A0B5-922E-D80E-2C33289CD7FC}"/>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CB8F230F-F58E-C5AC-4CEB-21E731D0AF65}"/>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65425529-EA98-C86E-78F8-EE263C12BD5B}"/>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58EA1CFD-4D90-676A-63E8-552ED08DF028}"/>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4E7A2D88-1A33-4720-E4D5-7CAB93A0DF7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50DCAE5A-43D2-B878-BB0D-06A4CF9B154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1956861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416050" y="622569"/>
            <a:ext cx="9360000" cy="2423843"/>
          </a:xfrm>
        </p:spPr>
        <p:txBody>
          <a:bodyPr lIns="0" tIns="0" rIns="0" bIns="0" anchor="b" anchorCtr="0">
            <a:noAutofit/>
          </a:bodyPr>
          <a:lstStyle>
            <a:lvl1pPr algn="ct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21DC2FDA-51AD-BF1E-3DEB-E8313BF991DA}"/>
              </a:ext>
            </a:extLst>
          </p:cNvPr>
          <p:cNvSpPr>
            <a:spLocks noGrp="1"/>
          </p:cNvSpPr>
          <p:nvPr>
            <p:ph sz="quarter" idx="13"/>
          </p:nvPr>
        </p:nvSpPr>
        <p:spPr>
          <a:xfrm>
            <a:off x="1416051" y="3315855"/>
            <a:ext cx="9359999" cy="2133600"/>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r>
              <a:rPr lang="en-US" altLang="zh-CN" dirty="0"/>
              <a:t>03/12/2025</a:t>
            </a:r>
            <a:fld id="{B0ADC593-EA98-4C39-A75F-3F3A9C691019}" type="datetime1">
              <a:rPr lang="en-US" smtClean="0"/>
              <a:t>4/11/2025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4" name="Graphic 13">
            <a:extLst>
              <a:ext uri="{FF2B5EF4-FFF2-40B4-BE49-F238E27FC236}">
                <a16:creationId xmlns:a16="http://schemas.microsoft.com/office/drawing/2014/main" id="{CCD18542-E078-9D92-106B-8A86B74F759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5" name="Graphic 14">
            <a:extLst>
              <a:ext uri="{FF2B5EF4-FFF2-40B4-BE49-F238E27FC236}">
                <a16:creationId xmlns:a16="http://schemas.microsoft.com/office/drawing/2014/main" id="{DF12817D-5F1E-1279-697A-5529201B61E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DA725D93-1881-6C28-E248-09F5CC3579C2}"/>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95C468BF-435C-FA29-2269-A63653AB9AA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3BFFF8A9-6202-9383-4C8D-7B57F0B0D42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992F9401-D0DF-C382-F533-04C855BAF23B}"/>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1BD2BCEE-62B3-A3E1-431C-405FAAC9A7B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2814092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088194" y="624743"/>
            <a:ext cx="6616613" cy="1224438"/>
          </a:xfrm>
        </p:spPr>
        <p:txBody>
          <a:bodyPr anchor="b">
            <a:noAutofit/>
          </a:bodyPr>
          <a:lstStyle>
            <a:lvl1pPr>
              <a:lnSpc>
                <a:spcPct val="100000"/>
              </a:lnSpc>
              <a:defRPr sz="3600"/>
            </a:lvl1pPr>
          </a:lstStyle>
          <a:p>
            <a:r>
              <a:rPr lang="en-US"/>
              <a:t>Click to edit Master title style</a:t>
            </a:r>
          </a:p>
        </p:txBody>
      </p:sp>
      <p:sp>
        <p:nvSpPr>
          <p:cNvPr id="5" name="Date Placeholder 4">
            <a:extLst>
              <a:ext uri="{FF2B5EF4-FFF2-40B4-BE49-F238E27FC236}">
                <a16:creationId xmlns:a16="http://schemas.microsoft.com/office/drawing/2014/main" id="{46AF32F3-3D2F-BFD5-7E68-D3C5F4E6F994}"/>
              </a:ext>
            </a:extLst>
          </p:cNvPr>
          <p:cNvSpPr>
            <a:spLocks noGrp="1"/>
          </p:cNvSpPr>
          <p:nvPr>
            <p:ph type="dt" sz="half" idx="15"/>
          </p:nvPr>
        </p:nvSpPr>
        <p:spPr/>
        <p:txBody>
          <a:bodyPr/>
          <a:lstStyle/>
          <a:p>
            <a:r>
              <a:rPr lang="en-US" altLang="zh-CN" dirty="0"/>
              <a:t>03/12/2025</a:t>
            </a:r>
            <a:fld id="{C764DE79-268F-4C1A-8933-263129D2AF90}" type="datetimeFigureOut">
              <a:rPr lang="en-US" smtClean="0"/>
              <a:t>4/11/2025</a:t>
            </a:fld>
            <a:endParaRPr lang="en-US"/>
          </a:p>
        </p:txBody>
      </p:sp>
      <p:sp>
        <p:nvSpPr>
          <p:cNvPr id="15" name="Content Placeholder 7">
            <a:extLst>
              <a:ext uri="{FF2B5EF4-FFF2-40B4-BE49-F238E27FC236}">
                <a16:creationId xmlns:a16="http://schemas.microsoft.com/office/drawing/2014/main" id="{50BD6509-D018-183D-9E19-06A3CBD4B01B}"/>
              </a:ext>
            </a:extLst>
          </p:cNvPr>
          <p:cNvSpPr>
            <a:spLocks noGrp="1"/>
          </p:cNvSpPr>
          <p:nvPr>
            <p:ph sz="quarter" idx="18"/>
          </p:nvPr>
        </p:nvSpPr>
        <p:spPr>
          <a:xfrm>
            <a:off x="5094983" y="2059709"/>
            <a:ext cx="6609299"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12">
            <a:extLst>
              <a:ext uri="{FF2B5EF4-FFF2-40B4-BE49-F238E27FC236}">
                <a16:creationId xmlns:a16="http://schemas.microsoft.com/office/drawing/2014/main" id="{1D890EB0-226B-B83C-1317-7CD5BF335E53}"/>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1CDBAF57-4A95-0763-E449-60098180CD59}"/>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1"/>
              </a:ext>
            </a:extLst>
          </p:cNvPr>
          <p:cNvSpPr>
            <a:spLocks noGrp="1"/>
          </p:cNvSpPr>
          <p:nvPr>
            <p:ph type="pic" sz="quarter" idx="13"/>
          </p:nvPr>
        </p:nvSpPr>
        <p:spPr>
          <a:xfrm>
            <a:off x="487718" y="624743"/>
            <a:ext cx="4306168" cy="5401337"/>
          </a:xfrm>
        </p:spPr>
        <p:txBody>
          <a:bodyPr/>
          <a:lstStyle/>
          <a:p>
            <a:endParaRPr lang="en-US"/>
          </a:p>
        </p:txBody>
      </p:sp>
      <p:pic>
        <p:nvPicPr>
          <p:cNvPr id="3" name="Graphic 2">
            <a:extLst>
              <a:ext uri="{FF2B5EF4-FFF2-40B4-BE49-F238E27FC236}">
                <a16:creationId xmlns:a16="http://schemas.microsoft.com/office/drawing/2014/main" id="{0D86DBE4-8258-5253-4AB1-B08EC97E482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5E51FA3-4E9F-B2DF-394D-220F140F526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9AE5BBF2-4123-A052-2A53-A992D0D9BA33}"/>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768E24BC-60F3-B1C9-1907-9415A276AF9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CEA7B0A5-CD66-FF55-8E1C-D62326A22C2C}"/>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55BCF46D-AD68-FBC3-6E91-900BDA95A66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E18A3D8E-A21A-FA86-29C8-58DCEDEC05D2}"/>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8429707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7717" y="622570"/>
            <a:ext cx="6516553" cy="1352349"/>
          </a:xfrm>
        </p:spPr>
        <p:txBody>
          <a:bodyPr anchor="b">
            <a:noAutofit/>
          </a:bodyPr>
          <a:lstStyle>
            <a:lvl1pPr>
              <a:lnSpc>
                <a:spcPct val="100000"/>
              </a:lnSpc>
              <a:defRPr sz="3600"/>
            </a:lvl1pPr>
          </a:lstStyle>
          <a:p>
            <a:r>
              <a:rPr lang="en-US"/>
              <a:t>Click to edit Master title style</a:t>
            </a:r>
          </a:p>
        </p:txBody>
      </p:sp>
      <p:sp>
        <p:nvSpPr>
          <p:cNvPr id="7" name="Content Placeholder 7">
            <a:extLst>
              <a:ext uri="{FF2B5EF4-FFF2-40B4-BE49-F238E27FC236}">
                <a16:creationId xmlns:a16="http://schemas.microsoft.com/office/drawing/2014/main" id="{2DC0BCB7-738E-A85E-2CC8-FBC3746E2EE2}"/>
              </a:ext>
            </a:extLst>
          </p:cNvPr>
          <p:cNvSpPr>
            <a:spLocks noGrp="1"/>
          </p:cNvSpPr>
          <p:nvPr>
            <p:ph sz="quarter" idx="18"/>
          </p:nvPr>
        </p:nvSpPr>
        <p:spPr>
          <a:xfrm>
            <a:off x="487717" y="2059709"/>
            <a:ext cx="651655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AD6545-7835-6223-E2D7-B08DC24550E1}"/>
              </a:ext>
            </a:extLst>
          </p:cNvPr>
          <p:cNvSpPr>
            <a:spLocks noGrp="1"/>
          </p:cNvSpPr>
          <p:nvPr>
            <p:ph type="dt" sz="half" idx="15"/>
          </p:nvPr>
        </p:nvSpPr>
        <p:spPr/>
        <p:txBody>
          <a:bodyPr/>
          <a:lstStyle/>
          <a:p>
            <a:r>
              <a:rPr lang="en-US" altLang="zh-CN" dirty="0"/>
              <a:t>03/12/2025</a:t>
            </a:r>
            <a:fld id="{C764DE79-268F-4C1A-8933-263129D2AF90}" type="datetimeFigureOut">
              <a:rPr lang="en-US" smtClean="0"/>
              <a:t>4/11/2025</a:t>
            </a:fld>
            <a:endParaRPr lang="en-US"/>
          </a:p>
        </p:txBody>
      </p:sp>
      <p:sp>
        <p:nvSpPr>
          <p:cNvPr id="5" name="Footer Placeholder 4">
            <a:extLst>
              <a:ext uri="{FF2B5EF4-FFF2-40B4-BE49-F238E27FC236}">
                <a16:creationId xmlns:a16="http://schemas.microsoft.com/office/drawing/2014/main" id="{EDC8596D-E7D6-7A88-A991-EE5DA2F2D3BD}"/>
              </a:ext>
            </a:extLst>
          </p:cNvPr>
          <p:cNvSpPr>
            <a:spLocks noGrp="1"/>
          </p:cNvSpPr>
          <p:nvPr>
            <p:ph type="ftr" sz="quarter" idx="16"/>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D21A4CCD-AE68-96E8-0818-62CCCDF953B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1"/>
              </a:ext>
            </a:extLst>
          </p:cNvPr>
          <p:cNvSpPr>
            <a:spLocks noGrp="1"/>
          </p:cNvSpPr>
          <p:nvPr>
            <p:ph type="pic" sz="quarter" idx="13"/>
          </p:nvPr>
        </p:nvSpPr>
        <p:spPr>
          <a:xfrm>
            <a:off x="7300451" y="622570"/>
            <a:ext cx="4403831" cy="5403509"/>
          </a:xfrm>
        </p:spPr>
        <p:txBody>
          <a:bodyPr/>
          <a:lstStyle/>
          <a:p>
            <a:endParaRPr lang="en-US"/>
          </a:p>
        </p:txBody>
      </p:sp>
      <p:pic>
        <p:nvPicPr>
          <p:cNvPr id="3" name="Graphic 2">
            <a:extLst>
              <a:ext uri="{FF2B5EF4-FFF2-40B4-BE49-F238E27FC236}">
                <a16:creationId xmlns:a16="http://schemas.microsoft.com/office/drawing/2014/main" id="{04198D92-437D-938A-368C-551EB3B09F4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E9DF12D2-D170-E3F9-BE7C-C96BF667ED5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C7D4050D-3714-B837-6AC8-6394981E8613}"/>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C8EB0887-B8AC-BA8C-42C3-6D571F765BA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9" name="Graphic 18">
            <a:extLst>
              <a:ext uri="{FF2B5EF4-FFF2-40B4-BE49-F238E27FC236}">
                <a16:creationId xmlns:a16="http://schemas.microsoft.com/office/drawing/2014/main" id="{8C4846B1-D80C-7D0B-1683-D15544173A9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20" name="Graphic 19">
            <a:extLst>
              <a:ext uri="{FF2B5EF4-FFF2-40B4-BE49-F238E27FC236}">
                <a16:creationId xmlns:a16="http://schemas.microsoft.com/office/drawing/2014/main" id="{770DBBE1-E3C5-CF57-BE8A-A5AA4641847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21" name="Graphic 20">
            <a:extLst>
              <a:ext uri="{FF2B5EF4-FFF2-40B4-BE49-F238E27FC236}">
                <a16:creationId xmlns:a16="http://schemas.microsoft.com/office/drawing/2014/main" id="{29A1B461-2B49-2C6B-5EB3-A7FD3EEF7C1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3641766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14220" y="645320"/>
            <a:ext cx="7212711" cy="1224438"/>
          </a:xfrm>
        </p:spPr>
        <p:txBody>
          <a:bodyPr anchor="b">
            <a:no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4156FF0-BDB4-85DE-4637-BD673953A7AF}"/>
              </a:ext>
            </a:extLst>
          </p:cNvPr>
          <p:cNvSpPr>
            <a:spLocks noGrp="1"/>
          </p:cNvSpPr>
          <p:nvPr>
            <p:ph sz="quarter" idx="18"/>
          </p:nvPr>
        </p:nvSpPr>
        <p:spPr>
          <a:xfrm>
            <a:off x="4514221" y="2059709"/>
            <a:ext cx="7212710"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680783-602E-3131-64C4-E2368C1C1CA9}"/>
              </a:ext>
            </a:extLst>
          </p:cNvPr>
          <p:cNvSpPr>
            <a:spLocks noGrp="1"/>
          </p:cNvSpPr>
          <p:nvPr>
            <p:ph type="dt" sz="half" idx="15"/>
          </p:nvPr>
        </p:nvSpPr>
        <p:spPr/>
        <p:txBody>
          <a:bodyPr/>
          <a:lstStyle/>
          <a:p>
            <a:r>
              <a:rPr lang="en-US" altLang="zh-CN" dirty="0"/>
              <a:t>03/12/2025</a:t>
            </a:r>
            <a:fld id="{C764DE79-268F-4C1A-8933-263129D2AF90}" type="datetimeFigureOut">
              <a:rPr lang="en-US" smtClean="0"/>
              <a:t>4/11/2025</a:t>
            </a:fld>
            <a:endParaRPr lang="en-US"/>
          </a:p>
        </p:txBody>
      </p:sp>
      <p:sp>
        <p:nvSpPr>
          <p:cNvPr id="13" name="Footer Placeholder 12">
            <a:extLst>
              <a:ext uri="{FF2B5EF4-FFF2-40B4-BE49-F238E27FC236}">
                <a16:creationId xmlns:a16="http://schemas.microsoft.com/office/drawing/2014/main" id="{DC7208C9-8FFF-05EB-3434-340ED31A6262}"/>
              </a:ext>
            </a:extLst>
          </p:cNvPr>
          <p:cNvSpPr>
            <a:spLocks noGrp="1"/>
          </p:cNvSpPr>
          <p:nvPr>
            <p:ph type="ftr" sz="quarter" idx="16"/>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A0E3BB1B-806F-3893-2B11-035E0F96D61B}"/>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1"/>
              </a:ext>
            </a:extLst>
          </p:cNvPr>
          <p:cNvSpPr>
            <a:spLocks noGrp="1"/>
          </p:cNvSpPr>
          <p:nvPr>
            <p:ph type="pic" sz="quarter" idx="13"/>
          </p:nvPr>
        </p:nvSpPr>
        <p:spPr>
          <a:xfrm>
            <a:off x="487718" y="645321"/>
            <a:ext cx="3730322" cy="5380760"/>
          </a:xfrm>
        </p:spPr>
        <p:txBody>
          <a:bodyPr/>
          <a:lstStyle/>
          <a:p>
            <a:endParaRPr lang="en-US"/>
          </a:p>
        </p:txBody>
      </p:sp>
      <p:pic>
        <p:nvPicPr>
          <p:cNvPr id="3" name="Graphic 2">
            <a:extLst>
              <a:ext uri="{FF2B5EF4-FFF2-40B4-BE49-F238E27FC236}">
                <a16:creationId xmlns:a16="http://schemas.microsoft.com/office/drawing/2014/main" id="{760E18B8-F240-5FC9-172B-79AB690EB16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3C25F1DF-F20F-2619-E15E-6B2C53CC126E}"/>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14ADE66A-ABE4-2488-E19C-399886F62810}"/>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FB5BDCA7-6018-0865-E42A-8B987B66A306}"/>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789E17A9-D02F-0A01-D1D9-D498FCE38B8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F0C07C74-BC0A-2E9C-E474-C90C44AF8B6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723B0B90-869D-DA36-ADBE-D02907BA3DF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83080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4/11/2025</a:t>
            </a:fld>
            <a:endParaRPr lang="en-US"/>
          </a:p>
        </p:txBody>
      </p:sp>
      <p:sp>
        <p:nvSpPr>
          <p:cNvPr id="5" name="Footer Placeholder 4"/>
          <p:cNvSpPr>
            <a:spLocks noGrp="1"/>
          </p:cNvSpPr>
          <p:nvPr>
            <p:ph type="ftr" sz="quarter" idx="11"/>
          </p:nvPr>
        </p:nvSpPr>
        <p:spPr/>
        <p:txBody>
          <a:bodyPr/>
          <a:lstStyle/>
          <a:p>
            <a:r>
              <a:rPr lang="en-US" altLang="zh-CN" smtClean="0"/>
              <a:t>Sample Footer Text</a:t>
            </a:r>
            <a:endParaRPr lang="en-US" altLang="zh-CN"/>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085528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6104E6-797D-DE61-EBFD-7BF0502BCC04}"/>
              </a:ext>
            </a:extLst>
          </p:cNvPr>
          <p:cNvSpPr>
            <a:spLocks noGrp="1"/>
          </p:cNvSpPr>
          <p:nvPr>
            <p:ph type="title"/>
          </p:nvPr>
        </p:nvSpPr>
        <p:spPr>
          <a:xfrm>
            <a:off x="487717" y="624108"/>
            <a:ext cx="7190063" cy="1224438"/>
          </a:xfrm>
        </p:spPr>
        <p:txBody>
          <a:bodyPr anchor="b">
            <a:noAutofit/>
          </a:bodyPr>
          <a:lstStyle>
            <a:lvl1pPr>
              <a:lnSpc>
                <a:spcPct val="100000"/>
              </a:lnSpc>
              <a:defRPr sz="3600"/>
            </a:lvl1pPr>
          </a:lstStyle>
          <a:p>
            <a:r>
              <a:rPr lang="en-US"/>
              <a:t>Click to edit Master title style</a:t>
            </a:r>
          </a:p>
        </p:txBody>
      </p:sp>
      <p:sp>
        <p:nvSpPr>
          <p:cNvPr id="13" name="Content Placeholder 7">
            <a:extLst>
              <a:ext uri="{FF2B5EF4-FFF2-40B4-BE49-F238E27FC236}">
                <a16:creationId xmlns:a16="http://schemas.microsoft.com/office/drawing/2014/main" id="{E91950E2-DA6F-9AF4-7BC3-42F6A8CEB382}"/>
              </a:ext>
            </a:extLst>
          </p:cNvPr>
          <p:cNvSpPr>
            <a:spLocks noGrp="1"/>
          </p:cNvSpPr>
          <p:nvPr>
            <p:ph sz="quarter" idx="18"/>
          </p:nvPr>
        </p:nvSpPr>
        <p:spPr>
          <a:xfrm>
            <a:off x="487717" y="2059709"/>
            <a:ext cx="7190063" cy="3966371"/>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4DB5D014-A806-CFB1-A86C-89F2F05F06BD}"/>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4/11/2025</a:t>
            </a:fld>
            <a:endParaRPr lang="en-US"/>
          </a:p>
        </p:txBody>
      </p:sp>
      <p:sp>
        <p:nvSpPr>
          <p:cNvPr id="27" name="Footer Placeholder 4">
            <a:extLst>
              <a:ext uri="{FF2B5EF4-FFF2-40B4-BE49-F238E27FC236}">
                <a16:creationId xmlns:a16="http://schemas.microsoft.com/office/drawing/2014/main" id="{64D98452-D7CC-A24C-DE09-4A60A01E5DD9}"/>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5B280280-F920-F7AD-E3C1-BA6D772ED4AD}"/>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6" name="Picture Placeholder 10">
            <a:extLst>
              <a:ext uri="{FF2B5EF4-FFF2-40B4-BE49-F238E27FC236}">
                <a16:creationId xmlns:a16="http://schemas.microsoft.com/office/drawing/2014/main" id="{41874ABC-5130-9579-629F-5CECD6DC2F74}"/>
              </a:ext>
              <a:ext uri="{C183D7F6-B498-43B3-948B-1728B52AA6E4}">
                <adec:decorative xmlns:adec="http://schemas.microsoft.com/office/drawing/2017/decorative" xmlns="" val="1"/>
              </a:ext>
            </a:extLst>
          </p:cNvPr>
          <p:cNvSpPr>
            <a:spLocks noGrp="1"/>
          </p:cNvSpPr>
          <p:nvPr>
            <p:ph type="pic" sz="quarter" idx="13"/>
          </p:nvPr>
        </p:nvSpPr>
        <p:spPr>
          <a:xfrm>
            <a:off x="7973961" y="624109"/>
            <a:ext cx="3374039" cy="5401972"/>
          </a:xfrm>
        </p:spPr>
        <p:txBody>
          <a:bodyPr/>
          <a:lstStyle/>
          <a:p>
            <a:endParaRPr lang="en-US"/>
          </a:p>
        </p:txBody>
      </p:sp>
      <p:pic>
        <p:nvPicPr>
          <p:cNvPr id="2" name="Graphic 1">
            <a:extLst>
              <a:ext uri="{FF2B5EF4-FFF2-40B4-BE49-F238E27FC236}">
                <a16:creationId xmlns:a16="http://schemas.microsoft.com/office/drawing/2014/main" id="{9DBD49EC-4627-EA38-FB56-402489C33AC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E2BD95-4321-F16A-4BD7-3AF8C173D7DB}"/>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14436D8C-204F-1328-2F53-BFDD9B04A6E5}"/>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9" name="Graphic 8">
            <a:extLst>
              <a:ext uri="{FF2B5EF4-FFF2-40B4-BE49-F238E27FC236}">
                <a16:creationId xmlns:a16="http://schemas.microsoft.com/office/drawing/2014/main" id="{E5DD6FF8-2A52-AC23-3BF6-AF32E62386C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0" name="Graphic 9">
            <a:extLst>
              <a:ext uri="{FF2B5EF4-FFF2-40B4-BE49-F238E27FC236}">
                <a16:creationId xmlns:a16="http://schemas.microsoft.com/office/drawing/2014/main" id="{042CAE69-93B5-BE50-B6E7-13280B7CB5F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1" name="Graphic 10">
            <a:extLst>
              <a:ext uri="{FF2B5EF4-FFF2-40B4-BE49-F238E27FC236}">
                <a16:creationId xmlns:a16="http://schemas.microsoft.com/office/drawing/2014/main" id="{6CC67153-44AF-B511-B9A7-74E1C1F49DA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C4EE300-9083-A8FD-3459-4B4FE6D1152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170086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D8A1944A-9D3F-E96D-79C6-29698EC3309A}"/>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2" name="Content Placeholder 7">
            <a:extLst>
              <a:ext uri="{FF2B5EF4-FFF2-40B4-BE49-F238E27FC236}">
                <a16:creationId xmlns:a16="http://schemas.microsoft.com/office/drawing/2014/main" id="{6F8DDFB0-DE79-28E9-919A-68C9BC0AEC5F}"/>
              </a:ext>
            </a:extLst>
          </p:cNvPr>
          <p:cNvSpPr>
            <a:spLocks noGrp="1"/>
          </p:cNvSpPr>
          <p:nvPr>
            <p:ph sz="quarter" idx="18"/>
          </p:nvPr>
        </p:nvSpPr>
        <p:spPr>
          <a:xfrm>
            <a:off x="6902876" y="2604655"/>
            <a:ext cx="4824056" cy="342142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FFD0B392-3ACC-D9F8-669E-9716AC91FD4E}"/>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4/11/2025</a:t>
            </a:fld>
            <a:endParaRPr lang="en-US"/>
          </a:p>
        </p:txBody>
      </p:sp>
      <p:sp>
        <p:nvSpPr>
          <p:cNvPr id="27" name="Footer Placeholder 4">
            <a:extLst>
              <a:ext uri="{FF2B5EF4-FFF2-40B4-BE49-F238E27FC236}">
                <a16:creationId xmlns:a16="http://schemas.microsoft.com/office/drawing/2014/main" id="{60741C1F-F78E-D454-1C6C-D74CB1D093A0}"/>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7BD0CEF6-03F7-CC36-4127-FB36DC951C2B}"/>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4" name="Picture Placeholder 10">
            <a:extLst>
              <a:ext uri="{FF2B5EF4-FFF2-40B4-BE49-F238E27FC236}">
                <a16:creationId xmlns:a16="http://schemas.microsoft.com/office/drawing/2014/main" id="{BEB849F3-DD2C-60D1-B22F-69F7E09E3BEF}"/>
              </a:ext>
              <a:ext uri="{C183D7F6-B498-43B3-948B-1728B52AA6E4}">
                <adec:decorative xmlns:adec="http://schemas.microsoft.com/office/drawing/2017/decorative" xmlns="" val="1"/>
              </a:ext>
            </a:extLst>
          </p:cNvPr>
          <p:cNvSpPr>
            <a:spLocks noGrp="1"/>
          </p:cNvSpPr>
          <p:nvPr>
            <p:ph type="pic" sz="quarter" idx="13"/>
          </p:nvPr>
        </p:nvSpPr>
        <p:spPr>
          <a:xfrm>
            <a:off x="487718" y="620748"/>
            <a:ext cx="6123792" cy="5405332"/>
          </a:xfrm>
        </p:spPr>
        <p:txBody>
          <a:bodyPr/>
          <a:lstStyle/>
          <a:p>
            <a:endParaRPr lang="en-US"/>
          </a:p>
        </p:txBody>
      </p:sp>
      <p:pic>
        <p:nvPicPr>
          <p:cNvPr id="3" name="Graphic 2">
            <a:extLst>
              <a:ext uri="{FF2B5EF4-FFF2-40B4-BE49-F238E27FC236}">
                <a16:creationId xmlns:a16="http://schemas.microsoft.com/office/drawing/2014/main" id="{30B59F66-0E74-A7CA-65A2-F6696345AA9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2110667B-CAEA-CCC0-5D4D-9704AA7FE148}"/>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6" name="Graphic 5">
            <a:extLst>
              <a:ext uri="{FF2B5EF4-FFF2-40B4-BE49-F238E27FC236}">
                <a16:creationId xmlns:a16="http://schemas.microsoft.com/office/drawing/2014/main" id="{3958C826-F244-3E62-D597-BF0A812D1A3B}"/>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7" name="Graphic 6">
            <a:extLst>
              <a:ext uri="{FF2B5EF4-FFF2-40B4-BE49-F238E27FC236}">
                <a16:creationId xmlns:a16="http://schemas.microsoft.com/office/drawing/2014/main" id="{3946BFE5-5A47-5F21-0F7F-F6F5D6986B6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DA90CCFE-3E51-B518-366B-ED1D9475155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A4BD2457-28D9-CB2A-FEDF-80478B1A4290}"/>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17033F00-C070-03A4-FC6C-5D2D0022608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751213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BA2FE4F3-D807-BCA6-C55E-23003B2F9FCC}"/>
              </a:ext>
            </a:extLst>
          </p:cNvPr>
          <p:cNvSpPr>
            <a:spLocks noGrp="1"/>
          </p:cNvSpPr>
          <p:nvPr>
            <p:ph type="title"/>
          </p:nvPr>
        </p:nvSpPr>
        <p:spPr>
          <a:xfrm>
            <a:off x="487717" y="624108"/>
            <a:ext cx="6246823" cy="1885412"/>
          </a:xfrm>
        </p:spPr>
        <p:txBody>
          <a:bodyPr anchor="b">
            <a:noAutofit/>
          </a:bodyPr>
          <a:lstStyle>
            <a:lvl1pPr>
              <a:lnSpc>
                <a:spcPct val="100000"/>
              </a:lnSpc>
              <a:defRPr sz="3600"/>
            </a:lvl1pPr>
          </a:lstStyle>
          <a:p>
            <a:r>
              <a:rPr lang="en-US"/>
              <a:t>Click to edit Master title style</a:t>
            </a:r>
          </a:p>
        </p:txBody>
      </p:sp>
      <p:sp>
        <p:nvSpPr>
          <p:cNvPr id="4" name="Content Placeholder 7">
            <a:extLst>
              <a:ext uri="{FF2B5EF4-FFF2-40B4-BE49-F238E27FC236}">
                <a16:creationId xmlns:a16="http://schemas.microsoft.com/office/drawing/2014/main" id="{059EFF90-D9C9-6815-9446-575F60D448C6}"/>
              </a:ext>
            </a:extLst>
          </p:cNvPr>
          <p:cNvSpPr>
            <a:spLocks noGrp="1"/>
          </p:cNvSpPr>
          <p:nvPr>
            <p:ph sz="quarter" idx="18"/>
          </p:nvPr>
        </p:nvSpPr>
        <p:spPr>
          <a:xfrm>
            <a:off x="487717" y="2752435"/>
            <a:ext cx="6246823" cy="3273645"/>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CC2A140A-FAF3-33A9-009C-4C5C25182275}"/>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4/11/2025</a:t>
            </a:fld>
            <a:endParaRPr lang="en-US"/>
          </a:p>
        </p:txBody>
      </p:sp>
      <p:sp>
        <p:nvSpPr>
          <p:cNvPr id="27" name="Footer Placeholder 4">
            <a:extLst>
              <a:ext uri="{FF2B5EF4-FFF2-40B4-BE49-F238E27FC236}">
                <a16:creationId xmlns:a16="http://schemas.microsoft.com/office/drawing/2014/main" id="{7CCB5720-0969-2AFD-1F18-2F7910209E43}"/>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1147FF48-E375-4D0C-5CD3-858D0B4E7A73}"/>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68108B26-8360-2DED-DD5D-BA398374A7A7}"/>
              </a:ext>
              <a:ext uri="{C183D7F6-B498-43B3-948B-1728B52AA6E4}">
                <adec:decorative xmlns:adec="http://schemas.microsoft.com/office/drawing/2017/decorative" xmlns="" val="1"/>
              </a:ext>
            </a:extLst>
          </p:cNvPr>
          <p:cNvSpPr>
            <a:spLocks noGrp="1"/>
          </p:cNvSpPr>
          <p:nvPr>
            <p:ph type="pic" sz="quarter" idx="13"/>
          </p:nvPr>
        </p:nvSpPr>
        <p:spPr>
          <a:xfrm>
            <a:off x="7030721" y="624109"/>
            <a:ext cx="4317280" cy="5401972"/>
          </a:xfrm>
        </p:spPr>
        <p:txBody>
          <a:bodyPr/>
          <a:lstStyle/>
          <a:p>
            <a:endParaRPr lang="en-US"/>
          </a:p>
        </p:txBody>
      </p:sp>
      <p:pic>
        <p:nvPicPr>
          <p:cNvPr id="2" name="Graphic 1">
            <a:extLst>
              <a:ext uri="{FF2B5EF4-FFF2-40B4-BE49-F238E27FC236}">
                <a16:creationId xmlns:a16="http://schemas.microsoft.com/office/drawing/2014/main" id="{602CF0A7-D393-BEE9-40C3-6A0FED00F236}"/>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164B7ADF-5789-01E9-9E31-5562055CBBE3}"/>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5" name="Graphic 4">
            <a:extLst>
              <a:ext uri="{FF2B5EF4-FFF2-40B4-BE49-F238E27FC236}">
                <a16:creationId xmlns:a16="http://schemas.microsoft.com/office/drawing/2014/main" id="{1BFDA453-8A46-1974-54AB-5B0CF444BF7E}"/>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6" name="Graphic 5">
            <a:extLst>
              <a:ext uri="{FF2B5EF4-FFF2-40B4-BE49-F238E27FC236}">
                <a16:creationId xmlns:a16="http://schemas.microsoft.com/office/drawing/2014/main" id="{E3D81806-3496-DBEB-E271-55447CFA87A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7" name="Graphic 6">
            <a:extLst>
              <a:ext uri="{FF2B5EF4-FFF2-40B4-BE49-F238E27FC236}">
                <a16:creationId xmlns:a16="http://schemas.microsoft.com/office/drawing/2014/main" id="{554F5A68-82E3-482D-51C2-6406D1767615}"/>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8" name="Graphic 7">
            <a:extLst>
              <a:ext uri="{FF2B5EF4-FFF2-40B4-BE49-F238E27FC236}">
                <a16:creationId xmlns:a16="http://schemas.microsoft.com/office/drawing/2014/main" id="{6621BD8D-D017-C42F-2B40-9FDDE62BC91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9" name="Graphic 8">
            <a:extLst>
              <a:ext uri="{FF2B5EF4-FFF2-40B4-BE49-F238E27FC236}">
                <a16:creationId xmlns:a16="http://schemas.microsoft.com/office/drawing/2014/main" id="{E97B92BD-1544-D08D-FB97-E693DE3C58D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29560063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788423" y="622166"/>
            <a:ext cx="4582632" cy="932688"/>
          </a:xfrm>
        </p:spPr>
        <p:txBody>
          <a:bodyPr anchor="t">
            <a:noAutofit/>
          </a:bodyP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DD62111C-EC83-8EB6-FA42-C4530B7EDE3F}"/>
              </a:ext>
            </a:extLst>
          </p:cNvPr>
          <p:cNvSpPr>
            <a:spLocks noGrp="1"/>
          </p:cNvSpPr>
          <p:nvPr>
            <p:ph sz="quarter" idx="18"/>
          </p:nvPr>
        </p:nvSpPr>
        <p:spPr>
          <a:xfrm>
            <a:off x="6788424" y="1866075"/>
            <a:ext cx="4582632" cy="4160006"/>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BCED6496-51CB-2053-2FAB-526564D88424}"/>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4/11/2025</a:t>
            </a:fld>
            <a:endParaRPr lang="en-US"/>
          </a:p>
        </p:txBody>
      </p:sp>
      <p:sp>
        <p:nvSpPr>
          <p:cNvPr id="27" name="Footer Placeholder 4">
            <a:extLst>
              <a:ext uri="{FF2B5EF4-FFF2-40B4-BE49-F238E27FC236}">
                <a16:creationId xmlns:a16="http://schemas.microsoft.com/office/drawing/2014/main" id="{F2A1C58E-290C-4E96-0510-DB65E86E46B1}"/>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0544C675-04BE-4CC2-0C55-72835E57717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0"/>
              </a:ext>
            </a:extLst>
          </p:cNvPr>
          <p:cNvSpPr>
            <a:spLocks noGrp="1"/>
          </p:cNvSpPr>
          <p:nvPr>
            <p:ph type="pic" sz="quarter" idx="13"/>
          </p:nvPr>
        </p:nvSpPr>
        <p:spPr>
          <a:xfrm>
            <a:off x="487717" y="622166"/>
            <a:ext cx="6004524" cy="5422964"/>
          </a:xfrm>
        </p:spPr>
        <p:txBody>
          <a:bodyPr/>
          <a:lstStyle/>
          <a:p>
            <a:endParaRPr lang="en-US"/>
          </a:p>
        </p:txBody>
      </p:sp>
      <p:pic>
        <p:nvPicPr>
          <p:cNvPr id="13" name="Graphic 12">
            <a:extLst>
              <a:ext uri="{FF2B5EF4-FFF2-40B4-BE49-F238E27FC236}">
                <a16:creationId xmlns:a16="http://schemas.microsoft.com/office/drawing/2014/main" id="{A7AB20BB-07E4-5564-77BA-4319277E9816}"/>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B18EDCE5-94DF-C210-B458-B59B094E5F44}"/>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9F210669-F326-0C60-1595-1C41F71B6D9A}"/>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FCB122DF-F7B5-415A-AB71-04AE719E9EC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2795F5CC-BD77-DE7B-07E7-859689062B3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C36E6360-7150-B4E1-82D7-AFA68C7A5B98}"/>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8720932F-8815-AD3F-94E6-9A4512B6645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1609168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33" name="Title 1">
            <a:extLst>
              <a:ext uri="{FF2B5EF4-FFF2-40B4-BE49-F238E27FC236}">
                <a16:creationId xmlns:a16="http://schemas.microsoft.com/office/drawing/2014/main" id="{D45AC25E-3B26-5C66-9871-8D92723B2038}"/>
              </a:ext>
            </a:extLst>
          </p:cNvPr>
          <p:cNvSpPr>
            <a:spLocks noGrp="1"/>
          </p:cNvSpPr>
          <p:nvPr>
            <p:ph type="title"/>
          </p:nvPr>
        </p:nvSpPr>
        <p:spPr>
          <a:xfrm>
            <a:off x="6902876" y="620747"/>
            <a:ext cx="4824056" cy="1833835"/>
          </a:xfrm>
        </p:spPr>
        <p:txBody>
          <a:bodyPr anchor="b">
            <a:noAutofit/>
          </a:bodyPr>
          <a:lstStyle>
            <a:lvl1pPr>
              <a:lnSpc>
                <a:spcPct val="100000"/>
              </a:lnSpc>
              <a:defRPr sz="3600"/>
            </a:lvl1pPr>
          </a:lstStyle>
          <a:p>
            <a:r>
              <a:rPr lang="en-US"/>
              <a:t>Click to edit Master title style</a:t>
            </a:r>
          </a:p>
        </p:txBody>
      </p:sp>
      <p:sp>
        <p:nvSpPr>
          <p:cNvPr id="5" name="Content Placeholder 7">
            <a:extLst>
              <a:ext uri="{FF2B5EF4-FFF2-40B4-BE49-F238E27FC236}">
                <a16:creationId xmlns:a16="http://schemas.microsoft.com/office/drawing/2014/main" id="{C94FB6C8-4DF2-8CB9-FB4A-50576AC89BCF}"/>
              </a:ext>
            </a:extLst>
          </p:cNvPr>
          <p:cNvSpPr>
            <a:spLocks noGrp="1"/>
          </p:cNvSpPr>
          <p:nvPr>
            <p:ph sz="quarter" idx="18"/>
          </p:nvPr>
        </p:nvSpPr>
        <p:spPr>
          <a:xfrm>
            <a:off x="6902876" y="2784851"/>
            <a:ext cx="4801406" cy="3241229"/>
          </a:xfrm>
        </p:spPr>
        <p:txBody>
          <a:bodyPr>
            <a:normAutofit/>
          </a:bodyPr>
          <a:lstStyle>
            <a:lvl1pPr marL="0" indent="0">
              <a:lnSpc>
                <a:spcPct val="120000"/>
              </a:lnSpc>
              <a:buNone/>
              <a:defRPr sz="1400"/>
            </a:lvl1pPr>
            <a:lvl2pPr marL="228600" indent="0">
              <a:lnSpc>
                <a:spcPct val="120000"/>
              </a:lnSpc>
              <a:buNone/>
              <a:defRPr sz="1200"/>
            </a:lvl2pPr>
            <a:lvl3pPr marL="457200" indent="0">
              <a:lnSpc>
                <a:spcPct val="120000"/>
              </a:lnSpc>
              <a:buNone/>
              <a:defRPr sz="1100"/>
            </a:lvl3pPr>
            <a:lvl4pPr marL="685800" indent="0">
              <a:lnSpc>
                <a:spcPct val="120000"/>
              </a:lnSpc>
              <a:buNone/>
              <a:defRPr sz="1050"/>
            </a:lvl4pPr>
            <a:lvl5pPr marL="914400" indent="0">
              <a:lnSpc>
                <a:spcPct val="120000"/>
              </a:lnSpc>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2AE1C58D-44CF-4EB6-C426-F4F9C3C5159B}"/>
              </a:ext>
            </a:extLst>
          </p:cNvPr>
          <p:cNvSpPr>
            <a:spLocks noGrp="1"/>
          </p:cNvSpPr>
          <p:nvPr>
            <p:ph type="dt" sz="half" idx="15"/>
          </p:nvPr>
        </p:nvSpPr>
        <p:spPr/>
        <p:txBody>
          <a:bodyPr/>
          <a:lstStyle/>
          <a:p>
            <a:r>
              <a:rPr lang="en-US" altLang="zh-CN" dirty="0"/>
              <a:t>03/12/2025</a:t>
            </a:r>
            <a:fld id="{C764DE79-268F-4C1A-8933-263129D2AF90}" type="datetimeFigureOut">
              <a:rPr lang="en-US" smtClean="0"/>
              <a:t>4/11/2025</a:t>
            </a:fld>
            <a:endParaRPr lang="en-US"/>
          </a:p>
        </p:txBody>
      </p:sp>
      <p:sp>
        <p:nvSpPr>
          <p:cNvPr id="3" name="Footer Placeholder 2">
            <a:extLst>
              <a:ext uri="{FF2B5EF4-FFF2-40B4-BE49-F238E27FC236}">
                <a16:creationId xmlns:a16="http://schemas.microsoft.com/office/drawing/2014/main" id="{72BC6095-2F05-9711-96F0-A4D53E00111C}"/>
              </a:ext>
            </a:extLst>
          </p:cNvPr>
          <p:cNvSpPr>
            <a:spLocks noGrp="1"/>
          </p:cNvSpPr>
          <p:nvPr>
            <p:ph type="ftr" sz="quarter" idx="16"/>
          </p:nvPr>
        </p:nvSpPr>
        <p:spPr/>
        <p:txBody>
          <a:bodyPr/>
          <a:lstStyle/>
          <a:p>
            <a:r>
              <a:rPr lang="en-US" altLang="zh-CN"/>
              <a:t>Sample Footer Text</a:t>
            </a:r>
          </a:p>
        </p:txBody>
      </p:sp>
      <p:sp>
        <p:nvSpPr>
          <p:cNvPr id="4" name="Slide Number Placeholder 3">
            <a:extLst>
              <a:ext uri="{FF2B5EF4-FFF2-40B4-BE49-F238E27FC236}">
                <a16:creationId xmlns:a16="http://schemas.microsoft.com/office/drawing/2014/main" id="{659DFC92-60C4-48D6-1285-388C5DEE095F}"/>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32" name="Picture Placeholder 10">
            <a:extLst>
              <a:ext uri="{FF2B5EF4-FFF2-40B4-BE49-F238E27FC236}">
                <a16:creationId xmlns:a16="http://schemas.microsoft.com/office/drawing/2014/main" id="{19E109F7-02E6-26AE-80FD-36B6924E4BBE}"/>
              </a:ext>
              <a:ext uri="{C183D7F6-B498-43B3-948B-1728B52AA6E4}">
                <adec:decorative xmlns:adec="http://schemas.microsoft.com/office/drawing/2017/decorative" xmlns="" val="0"/>
              </a:ext>
            </a:extLst>
          </p:cNvPr>
          <p:cNvSpPr>
            <a:spLocks noGrp="1"/>
          </p:cNvSpPr>
          <p:nvPr>
            <p:ph type="pic" sz="quarter" idx="13"/>
          </p:nvPr>
        </p:nvSpPr>
        <p:spPr>
          <a:xfrm>
            <a:off x="487718" y="620748"/>
            <a:ext cx="6123792" cy="5405332"/>
          </a:xfrm>
        </p:spPr>
        <p:txBody>
          <a:bodyPr/>
          <a:lstStyle/>
          <a:p>
            <a:endParaRPr lang="en-US"/>
          </a:p>
        </p:txBody>
      </p:sp>
      <p:pic>
        <p:nvPicPr>
          <p:cNvPr id="13" name="Graphic 12">
            <a:extLst>
              <a:ext uri="{FF2B5EF4-FFF2-40B4-BE49-F238E27FC236}">
                <a16:creationId xmlns:a16="http://schemas.microsoft.com/office/drawing/2014/main" id="{3D3C1782-1784-E69A-6317-E05970660CA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2804EBA0-3614-24BB-20EA-7C920636D45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84B37FAC-D138-7DBB-79BD-467BB981A267}"/>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E984EEA6-1057-E47D-6F59-84E88DBEE11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50FAD215-C0CC-1242-D483-885BCC7F831D}"/>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9FE12EEA-B557-3335-696F-85B0361EEE6E}"/>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506114DE-D356-226A-B3E2-4CB826B4CCF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64341914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880325" y="637365"/>
            <a:ext cx="3467675" cy="1527048"/>
          </a:xfrm>
        </p:spPr>
        <p:txBody>
          <a:bodyPr anchor="b">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880325" y="2306316"/>
            <a:ext cx="3467675" cy="37197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3">
            <a:extLst>
              <a:ext uri="{FF2B5EF4-FFF2-40B4-BE49-F238E27FC236}">
                <a16:creationId xmlns:a16="http://schemas.microsoft.com/office/drawing/2014/main" id="{8A6A95A3-5086-2A79-17F4-9D73C9A06D38}"/>
              </a:ext>
            </a:extLst>
          </p:cNvPr>
          <p:cNvSpPr>
            <a:spLocks noGrp="1"/>
          </p:cNvSpPr>
          <p:nvPr>
            <p:ph type="dt" sz="half" idx="10"/>
          </p:nvPr>
        </p:nvSpPr>
        <p:spPr>
          <a:xfrm>
            <a:off x="838200" y="6356350"/>
            <a:ext cx="2743200" cy="365125"/>
          </a:xfrm>
        </p:spPr>
        <p:txBody>
          <a:bodyPr/>
          <a:lstStyle/>
          <a:p>
            <a:r>
              <a:rPr lang="en-US" altLang="zh-CN" dirty="0"/>
              <a:t>03/12/2025</a:t>
            </a:r>
            <a:fld id="{EEE6A364-A39C-470E-B89A-9BD899585684}" type="datetime1">
              <a:rPr lang="en-US" smtClean="0"/>
              <a:t>4/11/2025</a:t>
            </a:fld>
            <a:endParaRPr lang="en-US"/>
          </a:p>
        </p:txBody>
      </p:sp>
      <p:sp>
        <p:nvSpPr>
          <p:cNvPr id="27" name="Footer Placeholder 4">
            <a:extLst>
              <a:ext uri="{FF2B5EF4-FFF2-40B4-BE49-F238E27FC236}">
                <a16:creationId xmlns:a16="http://schemas.microsoft.com/office/drawing/2014/main" id="{6D783851-A3B1-7B0C-0C6B-CB90D0A52237}"/>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28" name="Slide Number Placeholder 5">
            <a:extLst>
              <a:ext uri="{FF2B5EF4-FFF2-40B4-BE49-F238E27FC236}">
                <a16:creationId xmlns:a16="http://schemas.microsoft.com/office/drawing/2014/main" id="{81DD9F58-84DD-B624-EC60-B6671874D0DF}"/>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0"/>
              </a:ext>
            </a:extLst>
          </p:cNvPr>
          <p:cNvSpPr>
            <a:spLocks noGrp="1"/>
          </p:cNvSpPr>
          <p:nvPr>
            <p:ph type="pic" sz="quarter" idx="13"/>
          </p:nvPr>
        </p:nvSpPr>
        <p:spPr>
          <a:xfrm>
            <a:off x="487717" y="622570"/>
            <a:ext cx="7096427" cy="5403509"/>
          </a:xfrm>
        </p:spPr>
        <p:txBody>
          <a:bodyPr/>
          <a:lstStyle/>
          <a:p>
            <a:endParaRPr lang="en-US"/>
          </a:p>
        </p:txBody>
      </p:sp>
      <p:pic>
        <p:nvPicPr>
          <p:cNvPr id="13" name="Graphic 12">
            <a:extLst>
              <a:ext uri="{FF2B5EF4-FFF2-40B4-BE49-F238E27FC236}">
                <a16:creationId xmlns:a16="http://schemas.microsoft.com/office/drawing/2014/main" id="{01F453BA-8989-FBE8-49E1-BC7D9B636E9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9090F2D0-D223-75E7-CD39-6A8597908F9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6" name="Graphic 15">
            <a:extLst>
              <a:ext uri="{FF2B5EF4-FFF2-40B4-BE49-F238E27FC236}">
                <a16:creationId xmlns:a16="http://schemas.microsoft.com/office/drawing/2014/main" id="{402639BB-EF7B-A963-6B6B-68A497069D27}"/>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7" name="Graphic 16">
            <a:extLst>
              <a:ext uri="{FF2B5EF4-FFF2-40B4-BE49-F238E27FC236}">
                <a16:creationId xmlns:a16="http://schemas.microsoft.com/office/drawing/2014/main" id="{482FA05F-FFFD-06CA-78EB-0133A9843A0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8" name="Graphic 17">
            <a:extLst>
              <a:ext uri="{FF2B5EF4-FFF2-40B4-BE49-F238E27FC236}">
                <a16:creationId xmlns:a16="http://schemas.microsoft.com/office/drawing/2014/main" id="{6D71139E-3769-21AF-EBA8-2AA6B97DB07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29" name="Graphic 28">
            <a:extLst>
              <a:ext uri="{FF2B5EF4-FFF2-40B4-BE49-F238E27FC236}">
                <a16:creationId xmlns:a16="http://schemas.microsoft.com/office/drawing/2014/main" id="{6C663A07-67B9-A9DB-8B74-97AE730E88C4}"/>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30" name="Graphic 29">
            <a:extLst>
              <a:ext uri="{FF2B5EF4-FFF2-40B4-BE49-F238E27FC236}">
                <a16:creationId xmlns:a16="http://schemas.microsoft.com/office/drawing/2014/main" id="{32C039CC-1C82-E6EE-79B4-5EAC869259B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7446120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8" y="4509559"/>
            <a:ext cx="4579339" cy="1516522"/>
          </a:xfrm>
        </p:spPr>
        <p:txBody>
          <a:bodyPr anchor="t">
            <a:normAutofit/>
          </a:bodyPr>
          <a:lstStyle>
            <a:lvl1pPr>
              <a:lnSpc>
                <a:spcPct val="100000"/>
              </a:lnSpc>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691351" y="4508939"/>
            <a:ext cx="5651393" cy="151652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ADC8C146-0A20-4029-98D5-9A42EEDF8B24}" type="datetime1">
              <a:rPr lang="en-US" smtClean="0"/>
              <a:t>4/11/2025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0"/>
              </a:ext>
            </a:extLst>
          </p:cNvPr>
          <p:cNvSpPr>
            <a:spLocks noGrp="1"/>
          </p:cNvSpPr>
          <p:nvPr>
            <p:ph type="pic" sz="quarter" idx="13"/>
          </p:nvPr>
        </p:nvSpPr>
        <p:spPr>
          <a:xfrm>
            <a:off x="843999" y="831919"/>
            <a:ext cx="10504001" cy="3472067"/>
          </a:xfrm>
        </p:spPr>
        <p:txBody>
          <a:bodyPr/>
          <a:lstStyle/>
          <a:p>
            <a:endParaRPr lang="en-US"/>
          </a:p>
        </p:txBody>
      </p:sp>
      <p:pic>
        <p:nvPicPr>
          <p:cNvPr id="3" name="Graphic 2">
            <a:extLst>
              <a:ext uri="{FF2B5EF4-FFF2-40B4-BE49-F238E27FC236}">
                <a16:creationId xmlns:a16="http://schemas.microsoft.com/office/drawing/2014/main" id="{A8FE1CE6-36FA-9B4B-CA09-3A3343ACA908}"/>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DA06CCBD-6450-8523-1CA9-7D9C7318B92C}"/>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9625484A-C309-D781-945E-6A34DC199149}"/>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2783AC34-9B3A-77D8-52FC-443B7CA67FB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6DB06BD7-FE0A-EBB9-71EB-96E567385704}"/>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29BDA811-33B9-36E2-13FF-66C627F9246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B61A9032-0DE8-B9F9-E3C2-DEBEAA55C926}"/>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20527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9" y="3785800"/>
            <a:ext cx="2953618" cy="2240280"/>
          </a:xfrm>
        </p:spPr>
        <p:txBody>
          <a:bodyPr anchor="t">
            <a:normAutofit/>
          </a:bodyPr>
          <a:lstStyle>
            <a:lvl1pPr>
              <a:lnSpc>
                <a:spcPct val="100000"/>
              </a:lnSpc>
              <a:defRPr sz="3200"/>
            </a:lvl1pPr>
          </a:lstStyle>
          <a:p>
            <a:r>
              <a:rPr lang="en-US"/>
              <a:t>Click to edit Master title style</a:t>
            </a:r>
          </a:p>
        </p:txBody>
      </p:sp>
      <p:sp>
        <p:nvSpPr>
          <p:cNvPr id="9" name="Content Placeholder 7">
            <a:extLst>
              <a:ext uri="{FF2B5EF4-FFF2-40B4-BE49-F238E27FC236}">
                <a16:creationId xmlns:a16="http://schemas.microsoft.com/office/drawing/2014/main" id="{604936F2-32A5-190F-887B-879DF7952D3D}"/>
              </a:ext>
            </a:extLst>
          </p:cNvPr>
          <p:cNvSpPr>
            <a:spLocks noGrp="1"/>
          </p:cNvSpPr>
          <p:nvPr>
            <p:ph sz="quarter" idx="14"/>
          </p:nvPr>
        </p:nvSpPr>
        <p:spPr>
          <a:xfrm>
            <a:off x="4038601" y="3785181"/>
            <a:ext cx="7304144" cy="2240280"/>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87C12A2F-57DF-45DA-A7E9-678FD33267B9}" type="datetime1">
              <a:rPr lang="en-US" smtClean="0"/>
              <a:t>4/11/2025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0"/>
              </a:ext>
            </a:extLst>
          </p:cNvPr>
          <p:cNvSpPr>
            <a:spLocks noGrp="1"/>
          </p:cNvSpPr>
          <p:nvPr>
            <p:ph type="pic" sz="quarter" idx="13"/>
          </p:nvPr>
        </p:nvSpPr>
        <p:spPr>
          <a:xfrm>
            <a:off x="843999" y="865938"/>
            <a:ext cx="10504001" cy="2556004"/>
          </a:xfrm>
        </p:spPr>
        <p:txBody>
          <a:bodyPr/>
          <a:lstStyle/>
          <a:p>
            <a:endParaRPr lang="en-US"/>
          </a:p>
        </p:txBody>
      </p:sp>
      <p:pic>
        <p:nvPicPr>
          <p:cNvPr id="3" name="Graphic 2">
            <a:extLst>
              <a:ext uri="{FF2B5EF4-FFF2-40B4-BE49-F238E27FC236}">
                <a16:creationId xmlns:a16="http://schemas.microsoft.com/office/drawing/2014/main" id="{19E78B0A-21AE-A4BA-12CE-1A340CA1B15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F8096284-8264-DA08-60FA-CA2C8C9B85F0}"/>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193D1D54-96F2-0B29-24E1-866C6CE2D7B6}"/>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2" name="Graphic 11">
            <a:extLst>
              <a:ext uri="{FF2B5EF4-FFF2-40B4-BE49-F238E27FC236}">
                <a16:creationId xmlns:a16="http://schemas.microsoft.com/office/drawing/2014/main" id="{632D1B04-36C6-E26D-8F35-A8DECA103418}"/>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3" name="Graphic 12">
            <a:extLst>
              <a:ext uri="{FF2B5EF4-FFF2-40B4-BE49-F238E27FC236}">
                <a16:creationId xmlns:a16="http://schemas.microsoft.com/office/drawing/2014/main" id="{02397EC7-2F8F-0F68-BFC5-1C90BE82B664}"/>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4" name="Graphic 13">
            <a:extLst>
              <a:ext uri="{FF2B5EF4-FFF2-40B4-BE49-F238E27FC236}">
                <a16:creationId xmlns:a16="http://schemas.microsoft.com/office/drawing/2014/main" id="{D80D624B-F210-459B-B3CC-D7C3E934D473}"/>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5" name="Graphic 14">
            <a:extLst>
              <a:ext uri="{FF2B5EF4-FFF2-40B4-BE49-F238E27FC236}">
                <a16:creationId xmlns:a16="http://schemas.microsoft.com/office/drawing/2014/main" id="{0F3E6C33-6B71-C9C2-2AE8-BBE08A92D6A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2365712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2953618" cy="2240279"/>
          </a:xfrm>
        </p:spPr>
        <p:txBody>
          <a:bodyPr anchor="t">
            <a:normAutofit/>
          </a:bodyPr>
          <a:lstStyle>
            <a:lvl1pPr>
              <a:lnSpc>
                <a:spcPct val="100000"/>
              </a:lnSpc>
              <a:defRPr sz="3600"/>
            </a:lvl1pPr>
          </a:lstStyle>
          <a:p>
            <a:r>
              <a:rPr lang="en-US"/>
              <a:t>Click to edit Master title style</a:t>
            </a:r>
          </a:p>
        </p:txBody>
      </p:sp>
      <p:sp>
        <p:nvSpPr>
          <p:cNvPr id="9" name="Content Placeholder 7">
            <a:extLst>
              <a:ext uri="{FF2B5EF4-FFF2-40B4-BE49-F238E27FC236}">
                <a16:creationId xmlns:a16="http://schemas.microsoft.com/office/drawing/2014/main" id="{6CEED542-E774-61A5-5B49-071375A44C85}"/>
              </a:ext>
            </a:extLst>
          </p:cNvPr>
          <p:cNvSpPr>
            <a:spLocks noGrp="1"/>
          </p:cNvSpPr>
          <p:nvPr>
            <p:ph sz="quarter" idx="14"/>
          </p:nvPr>
        </p:nvSpPr>
        <p:spPr>
          <a:xfrm>
            <a:off x="4061249" y="831918"/>
            <a:ext cx="7286751" cy="2240279"/>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C20D3D2F-469D-F760-7219-DCE77131FF3A}"/>
              </a:ext>
            </a:extLst>
          </p:cNvPr>
          <p:cNvSpPr>
            <a:spLocks noGrp="1"/>
          </p:cNvSpPr>
          <p:nvPr>
            <p:ph type="dt" sz="half" idx="15"/>
          </p:nvPr>
        </p:nvSpPr>
        <p:spPr/>
        <p:txBody>
          <a:bodyPr/>
          <a:lstStyle/>
          <a:p>
            <a:r>
              <a:rPr lang="en-US" altLang="zh-CN" dirty="0"/>
              <a:t>03/12/2025</a:t>
            </a:r>
            <a:fld id="{C764DE79-268F-4C1A-8933-263129D2AF90}" type="datetimeFigureOut">
              <a:rPr lang="en-US" smtClean="0"/>
              <a:t>4/11/2025</a:t>
            </a:fld>
            <a:endParaRPr lang="en-US"/>
          </a:p>
        </p:txBody>
      </p:sp>
      <p:sp>
        <p:nvSpPr>
          <p:cNvPr id="4" name="Footer Placeholder 3">
            <a:extLst>
              <a:ext uri="{FF2B5EF4-FFF2-40B4-BE49-F238E27FC236}">
                <a16:creationId xmlns:a16="http://schemas.microsoft.com/office/drawing/2014/main" id="{DC1BB507-1DA8-86E9-368F-BF0F66E2E70B}"/>
              </a:ext>
            </a:extLst>
          </p:cNvPr>
          <p:cNvSpPr>
            <a:spLocks noGrp="1"/>
          </p:cNvSpPr>
          <p:nvPr>
            <p:ph type="ftr" sz="quarter" idx="16"/>
          </p:nvPr>
        </p:nvSpPr>
        <p:spPr/>
        <p:txBody>
          <a:bodyPr/>
          <a:lstStyle/>
          <a:p>
            <a:r>
              <a:rPr lang="en-US" altLang="zh-CN"/>
              <a:t>Sample Footer Text</a:t>
            </a:r>
          </a:p>
        </p:txBody>
      </p:sp>
      <p:sp>
        <p:nvSpPr>
          <p:cNvPr id="5" name="Slide Number Placeholder 4">
            <a:extLst>
              <a:ext uri="{FF2B5EF4-FFF2-40B4-BE49-F238E27FC236}">
                <a16:creationId xmlns:a16="http://schemas.microsoft.com/office/drawing/2014/main" id="{CEA4446F-D6E1-6A62-7F0D-0180E676873E}"/>
              </a:ext>
            </a:extLst>
          </p:cNvPr>
          <p:cNvSpPr>
            <a:spLocks noGrp="1"/>
          </p:cNvSpPr>
          <p:nvPr>
            <p:ph type="sldNum" sz="quarter" idx="17"/>
          </p:nvPr>
        </p:nvSpPr>
        <p:spPr/>
        <p:txBody>
          <a:bodyPr/>
          <a:lstStyle/>
          <a:p>
            <a:fld id="{48F63A3B-78C7-47BE-AE5E-E10140E04643}"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0"/>
              </a:ext>
            </a:extLst>
          </p:cNvPr>
          <p:cNvSpPr>
            <a:spLocks noGrp="1"/>
          </p:cNvSpPr>
          <p:nvPr>
            <p:ph type="pic" sz="quarter" idx="13"/>
          </p:nvPr>
        </p:nvSpPr>
        <p:spPr>
          <a:xfrm>
            <a:off x="843999" y="3310759"/>
            <a:ext cx="10504001" cy="2722852"/>
          </a:xfrm>
        </p:spPr>
        <p:txBody>
          <a:bodyPr/>
          <a:lstStyle/>
          <a:p>
            <a:endParaRPr lang="en-US"/>
          </a:p>
        </p:txBody>
      </p:sp>
      <p:pic>
        <p:nvPicPr>
          <p:cNvPr id="6" name="Graphic 5">
            <a:extLst>
              <a:ext uri="{FF2B5EF4-FFF2-40B4-BE49-F238E27FC236}">
                <a16:creationId xmlns:a16="http://schemas.microsoft.com/office/drawing/2014/main" id="{55663658-2A72-7914-3399-496F201EC68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10175623-0C8A-E3EF-43D6-B02FB67ECF3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2" name="Graphic 11">
            <a:extLst>
              <a:ext uri="{FF2B5EF4-FFF2-40B4-BE49-F238E27FC236}">
                <a16:creationId xmlns:a16="http://schemas.microsoft.com/office/drawing/2014/main" id="{D7F26256-51F8-378C-BB92-DDAC2645F73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6"/>
              </a:ext>
            </a:extLst>
          </a:blip>
          <a:stretch>
            <a:fillRect/>
          </a:stretch>
        </p:blipFill>
        <p:spPr>
          <a:xfrm flipV="1">
            <a:off x="1" y="0"/>
            <a:ext cx="487717" cy="487717"/>
          </a:xfrm>
          <a:prstGeom prst="rect">
            <a:avLst/>
          </a:prstGeom>
        </p:spPr>
      </p:pic>
      <p:pic>
        <p:nvPicPr>
          <p:cNvPr id="14" name="Graphic 13">
            <a:extLst>
              <a:ext uri="{FF2B5EF4-FFF2-40B4-BE49-F238E27FC236}">
                <a16:creationId xmlns:a16="http://schemas.microsoft.com/office/drawing/2014/main" id="{99F4DCD3-D8E4-ACF8-9A03-AB659B11D17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487835"/>
            <a:ext cx="487717" cy="487717"/>
          </a:xfrm>
          <a:prstGeom prst="rect">
            <a:avLst/>
          </a:prstGeom>
        </p:spPr>
      </p:pic>
    </p:spTree>
    <p:extLst>
      <p:ext uri="{BB962C8B-B14F-4D97-AF65-F5344CB8AC3E}">
        <p14:creationId xmlns:p14="http://schemas.microsoft.com/office/powerpoint/2010/main" val="17124107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p:spPr>
        <p:txBody>
          <a:bodyPr anchor="ctr"/>
          <a:lstStyle>
            <a:lvl1pPr>
              <a:lnSpc>
                <a:spcPct val="100000"/>
              </a:lnSpc>
              <a:defRPr sz="3600"/>
            </a:lvl1pPr>
          </a:lstStyle>
          <a:p>
            <a:r>
              <a:rPr lang="en-US"/>
              <a:t>Click to edit Master title style</a:t>
            </a:r>
          </a:p>
        </p:txBody>
      </p:sp>
      <p:sp>
        <p:nvSpPr>
          <p:cNvPr id="3" name="Content Placeholder 7">
            <a:extLst>
              <a:ext uri="{FF2B5EF4-FFF2-40B4-BE49-F238E27FC236}">
                <a16:creationId xmlns:a16="http://schemas.microsoft.com/office/drawing/2014/main" id="{049F0A64-A22A-9199-74B3-0965EDE98037}"/>
              </a:ext>
            </a:extLst>
          </p:cNvPr>
          <p:cNvSpPr>
            <a:spLocks noGrp="1"/>
          </p:cNvSpPr>
          <p:nvPr>
            <p:ph sz="quarter" idx="14"/>
          </p:nvPr>
        </p:nvSpPr>
        <p:spPr>
          <a:xfrm>
            <a:off x="7227944" y="2080429"/>
            <a:ext cx="4114800" cy="3945032"/>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766791B-F730-470C-BD5E-FFF8D449589F}" type="datetime1">
              <a:rPr lang="en-US" smtClean="0"/>
              <a:t>4/11/2025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0"/>
              </a:ext>
            </a:extLst>
          </p:cNvPr>
          <p:cNvSpPr>
            <a:spLocks noGrp="1"/>
          </p:cNvSpPr>
          <p:nvPr>
            <p:ph type="pic" sz="quarter" idx="13"/>
          </p:nvPr>
        </p:nvSpPr>
        <p:spPr>
          <a:xfrm>
            <a:off x="873963" y="2081048"/>
            <a:ext cx="6157458" cy="3945032"/>
          </a:xfrm>
        </p:spPr>
        <p:txBody>
          <a:bodyPr/>
          <a:lstStyle/>
          <a:p>
            <a:endParaRPr lang="en-US"/>
          </a:p>
        </p:txBody>
      </p:sp>
      <p:pic>
        <p:nvPicPr>
          <p:cNvPr id="15" name="Graphic 14">
            <a:extLst>
              <a:ext uri="{FF2B5EF4-FFF2-40B4-BE49-F238E27FC236}">
                <a16:creationId xmlns:a16="http://schemas.microsoft.com/office/drawing/2014/main" id="{517389FB-898C-ED35-D905-8A087871BD7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6" name="Graphic 15">
            <a:extLst>
              <a:ext uri="{FF2B5EF4-FFF2-40B4-BE49-F238E27FC236}">
                <a16:creationId xmlns:a16="http://schemas.microsoft.com/office/drawing/2014/main" id="{619C64AD-E09A-CC70-49DC-605622C1125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7" name="Graphic 16">
            <a:extLst>
              <a:ext uri="{FF2B5EF4-FFF2-40B4-BE49-F238E27FC236}">
                <a16:creationId xmlns:a16="http://schemas.microsoft.com/office/drawing/2014/main" id="{BDB63EDA-C12D-2085-7D24-152F0C7E2A9D}"/>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8" name="Graphic 17">
            <a:extLst>
              <a:ext uri="{FF2B5EF4-FFF2-40B4-BE49-F238E27FC236}">
                <a16:creationId xmlns:a16="http://schemas.microsoft.com/office/drawing/2014/main" id="{3B18EDB2-8247-FA9E-E75F-3AC6B135DF4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26" name="Graphic 25">
            <a:extLst>
              <a:ext uri="{FF2B5EF4-FFF2-40B4-BE49-F238E27FC236}">
                <a16:creationId xmlns:a16="http://schemas.microsoft.com/office/drawing/2014/main" id="{5805ECDF-B724-0A16-9B7D-B88162F68583}"/>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27" name="Graphic 26">
            <a:extLst>
              <a:ext uri="{FF2B5EF4-FFF2-40B4-BE49-F238E27FC236}">
                <a16:creationId xmlns:a16="http://schemas.microsoft.com/office/drawing/2014/main" id="{77361FB2-02C7-BBC5-F352-20C3DDF3EFA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28" name="Graphic 27">
            <a:extLst>
              <a:ext uri="{FF2B5EF4-FFF2-40B4-BE49-F238E27FC236}">
                <a16:creationId xmlns:a16="http://schemas.microsoft.com/office/drawing/2014/main" id="{4DB4047E-8912-587E-8C12-4715650F456B}"/>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924636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altLang="zh-CN" smtClean="0"/>
              <a:t>03/12/2025</a:t>
            </a:r>
            <a:fld id="{9E765B10-D26A-480A-9509-A9831C5E60D8}" type="datetime1">
              <a:rPr lang="en-US" smtClean="0"/>
              <a:t>4/11/2025</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2">
            <a:extLst>
              <a:ext uri="{FF2B5EF4-FFF2-40B4-BE49-F238E27FC236}">
                <a16:creationId xmlns:a16="http://schemas.microsoft.com/office/drawing/2014/main" id="{1E901B02-32C1-6EAF-B1D5-CE2E61E4280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9" name="Graphic 3">
            <a:extLst>
              <a:ext uri="{FF2B5EF4-FFF2-40B4-BE49-F238E27FC236}">
                <a16:creationId xmlns:a16="http://schemas.microsoft.com/office/drawing/2014/main" id="{A776D115-AFF2-5D78-E188-8F879F0DFFF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0" name="Graphic 7">
            <a:extLst>
              <a:ext uri="{FF2B5EF4-FFF2-40B4-BE49-F238E27FC236}">
                <a16:creationId xmlns:a16="http://schemas.microsoft.com/office/drawing/2014/main" id="{D6B1A637-EB28-3282-C754-36C1C52BA41A}"/>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1" name="Graphic 9">
            <a:extLst>
              <a:ext uri="{FF2B5EF4-FFF2-40B4-BE49-F238E27FC236}">
                <a16:creationId xmlns:a16="http://schemas.microsoft.com/office/drawing/2014/main" id="{4D121987-C323-50F2-DF08-9FEA5CFACCB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8DC9F9FF-2248-995C-A64C-DE9E5F87C21A}"/>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AF32927E-C66D-C6A6-2327-8385FE035235}"/>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9D8222AC-D8DB-FEC9-4B0B-102A18B550F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7714845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52884"/>
            <a:ext cx="4672584" cy="1453896"/>
          </a:xfrm>
        </p:spPr>
        <p:txBody>
          <a:bodyPr>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E83E6B1E-856C-761E-20ED-EC7F64C439BD}"/>
              </a:ext>
            </a:extLst>
          </p:cNvPr>
          <p:cNvSpPr>
            <a:spLocks noGrp="1"/>
          </p:cNvSpPr>
          <p:nvPr>
            <p:ph sz="quarter" idx="14"/>
          </p:nvPr>
        </p:nvSpPr>
        <p:spPr>
          <a:xfrm>
            <a:off x="5754255" y="852884"/>
            <a:ext cx="5588489" cy="5172577"/>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4E73FE0C-303A-49D2-B22C-9FE8AE7D9EF1}" type="datetime1">
              <a:rPr lang="en-US" smtClean="0"/>
              <a:t>4/11/2025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0"/>
              </a:ext>
            </a:extLst>
          </p:cNvPr>
          <p:cNvSpPr>
            <a:spLocks noGrp="1"/>
          </p:cNvSpPr>
          <p:nvPr>
            <p:ph type="pic" sz="quarter" idx="13"/>
          </p:nvPr>
        </p:nvSpPr>
        <p:spPr>
          <a:xfrm>
            <a:off x="844000" y="2459420"/>
            <a:ext cx="4672584" cy="3545695"/>
          </a:xfrm>
        </p:spPr>
        <p:txBody>
          <a:bodyPr/>
          <a:lstStyle/>
          <a:p>
            <a:endParaRPr lang="en-US"/>
          </a:p>
        </p:txBody>
      </p:sp>
      <p:pic>
        <p:nvPicPr>
          <p:cNvPr id="3" name="Graphic 2">
            <a:extLst>
              <a:ext uri="{FF2B5EF4-FFF2-40B4-BE49-F238E27FC236}">
                <a16:creationId xmlns:a16="http://schemas.microsoft.com/office/drawing/2014/main" id="{3C8DC550-7CD2-9B08-4701-BB488516AB9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4B3449CD-9FD3-44DF-7BBD-D5E0619F50FB}"/>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58AF31DA-8753-E622-581C-DB283F899D7D}"/>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DC5C59C6-A901-602B-BDD4-9BAF10F2944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62BCF387-E72A-077A-82D4-E9ACA43899F0}"/>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BC2FF69E-808D-3BA7-BA32-03122031C758}"/>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AC89C1CA-BAB8-EC5C-DD4F-3FFEFC6ABE9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752931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73725"/>
            <a:ext cx="3657603" cy="1453896"/>
          </a:xfrm>
        </p:spPr>
        <p:txBody>
          <a:bodyPr anchor="t">
            <a:normAutofit/>
          </a:bodyPr>
          <a:lstStyle>
            <a:lvl1pPr>
              <a:lnSpc>
                <a:spcPct val="100000"/>
              </a:lnSpc>
              <a:defRPr sz="3600"/>
            </a:lvl1pPr>
          </a:lstStyle>
          <a:p>
            <a:r>
              <a:rPr lang="en-US"/>
              <a:t>Click to edit Master title style</a:t>
            </a:r>
          </a:p>
        </p:txBody>
      </p:sp>
      <p:sp>
        <p:nvSpPr>
          <p:cNvPr id="15" name="Content Placeholder 7">
            <a:extLst>
              <a:ext uri="{FF2B5EF4-FFF2-40B4-BE49-F238E27FC236}">
                <a16:creationId xmlns:a16="http://schemas.microsoft.com/office/drawing/2014/main" id="{6A3A9E47-84C1-0F06-5130-5630D608E1E1}"/>
              </a:ext>
            </a:extLst>
          </p:cNvPr>
          <p:cNvSpPr>
            <a:spLocks noGrp="1"/>
          </p:cNvSpPr>
          <p:nvPr>
            <p:ph sz="quarter" idx="14"/>
          </p:nvPr>
        </p:nvSpPr>
        <p:spPr>
          <a:xfrm>
            <a:off x="4729018" y="873725"/>
            <a:ext cx="6613726" cy="5151736"/>
          </a:xfrm>
        </p:spPr>
        <p:txBody>
          <a:bodyPr>
            <a:noAutofit/>
          </a:bodyPr>
          <a:lstStyle>
            <a:lvl1pPr marL="0" indent="0">
              <a:lnSpc>
                <a:spcPct val="120000"/>
              </a:lnSpc>
              <a:buFont typeface="Arial" panose="020B0604020202020204" pitchFamily="34" charset="0"/>
              <a:buNone/>
              <a:defRPr sz="1400"/>
            </a:lvl1pPr>
            <a:lvl2pPr marL="228600" indent="0">
              <a:lnSpc>
                <a:spcPct val="120000"/>
              </a:lnSpc>
              <a:buFont typeface="Arial" panose="020B0604020202020204" pitchFamily="34" charset="0"/>
              <a:buNone/>
              <a:defRPr sz="1200"/>
            </a:lvl2pPr>
            <a:lvl3pPr marL="457200" indent="0">
              <a:lnSpc>
                <a:spcPct val="120000"/>
              </a:lnSpc>
              <a:buFont typeface="Arial" panose="020B0604020202020204" pitchFamily="34" charset="0"/>
              <a:buNone/>
              <a:defRPr sz="1100"/>
            </a:lvl3pPr>
            <a:lvl4pPr marL="685800" indent="0">
              <a:lnSpc>
                <a:spcPct val="120000"/>
              </a:lnSpc>
              <a:buFont typeface="Arial" panose="020B0604020202020204" pitchFamily="34" charset="0"/>
              <a:buNone/>
              <a:defRPr sz="1050"/>
            </a:lvl4pPr>
            <a:lvl5pPr marL="914400" indent="0">
              <a:lnSpc>
                <a:spcPct val="120000"/>
              </a:lnSpc>
              <a:buFont typeface="Arial" panose="020B0604020202020204" pitchFamily="34" charse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D73859A7-84EB-4384-87AF-59CC16704CF8}" type="datetime1">
              <a:rPr lang="en-US" smtClean="0"/>
              <a:t>4/11/2025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xmlns="" val="0"/>
              </a:ext>
            </a:extLst>
          </p:cNvPr>
          <p:cNvSpPr>
            <a:spLocks noGrp="1"/>
          </p:cNvSpPr>
          <p:nvPr>
            <p:ph type="pic" sz="quarter" idx="13"/>
          </p:nvPr>
        </p:nvSpPr>
        <p:spPr>
          <a:xfrm>
            <a:off x="843999" y="2490951"/>
            <a:ext cx="3657603" cy="3493323"/>
          </a:xfrm>
        </p:spPr>
        <p:txBody>
          <a:bodyPr/>
          <a:lstStyle/>
          <a:p>
            <a:endParaRPr lang="en-US"/>
          </a:p>
        </p:txBody>
      </p:sp>
      <p:pic>
        <p:nvPicPr>
          <p:cNvPr id="3" name="Graphic 2">
            <a:extLst>
              <a:ext uri="{FF2B5EF4-FFF2-40B4-BE49-F238E27FC236}">
                <a16:creationId xmlns:a16="http://schemas.microsoft.com/office/drawing/2014/main" id="{876BBC0C-AE3D-7F33-ECA6-DA325CBEEA8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1CBB3062-0FE3-311A-DB16-A4AC5BB00FB2}"/>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868C3C63-C51F-8998-2B78-CF1E84DEA827}"/>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F2069663-791D-0C41-C23F-704A996BA25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E8A285E8-0074-4C53-0161-32F810F4A29D}"/>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13B49D8-9D1E-3CBD-0012-9BD5F01DC6A0}"/>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F4C0E9D-5E0E-D6B2-A117-C9C028F2CE38}"/>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1904869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xmlns=""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anchor="b">
            <a:norm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p:nvPr>
        </p:nvSpPr>
        <p:spPr>
          <a:xfrm>
            <a:off x="2377440" y="4997668"/>
            <a:ext cx="7525512" cy="1028411"/>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r>
              <a:rPr lang="en-US" altLang="zh-CN" dirty="0"/>
              <a:t>03/12/2025</a:t>
            </a:r>
            <a:fld id="{483EFCC7-B7E8-4ABE-BBCB-C75FD27800CD}" type="datetime1">
              <a:rPr lang="en-US" smtClean="0"/>
              <a:t>4/11/2025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pic>
        <p:nvPicPr>
          <p:cNvPr id="2" name="Graphic 1">
            <a:extLst>
              <a:ext uri="{FF2B5EF4-FFF2-40B4-BE49-F238E27FC236}">
                <a16:creationId xmlns:a16="http://schemas.microsoft.com/office/drawing/2014/main" id="{C8E99374-A738-EA53-1892-F88330FFCED4}"/>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3" name="Graphic 2">
            <a:extLst>
              <a:ext uri="{FF2B5EF4-FFF2-40B4-BE49-F238E27FC236}">
                <a16:creationId xmlns:a16="http://schemas.microsoft.com/office/drawing/2014/main" id="{C4514DFC-1CE8-3609-FB4A-A83AF7B1F727}"/>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38DD3A36-7124-39C9-A592-3C13645588ED}"/>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016BA819-06E0-77DF-3340-448C2C46F834}"/>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72637AF-5275-0C2A-7089-F3A5FEB7A718}"/>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326CFB9C-CB5A-56C0-E486-C9720CD7DB0C}"/>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1B51465-11E5-1EC2-AAD8-9DAB841FDA9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557129010"/>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F140A1F3-DA5D-4F2E-B759-748FF8D0ACA9}" type="datetime1">
              <a:rPr lang="en-US" smtClean="0"/>
              <a:t>4/11/2025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1684D816-B102-5401-9CCE-23B9623587C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E0789251-01AA-D845-3EE4-4F300A2DAEE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1B4F42C8-06E1-E637-8E75-4972C516438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39503130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301B1322-4C31-4D1F-88B1-5F79F56892AE}" type="datetime1">
              <a:rPr lang="en-US" smtClean="0"/>
              <a:t>4/11/2025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87AB0AED-4C81-E06F-3067-D2D3794F27B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946087" y="1934207"/>
            <a:ext cx="1245913" cy="1245913"/>
          </a:xfrm>
          <a:prstGeom prst="rect">
            <a:avLst/>
          </a:prstGeom>
        </p:spPr>
      </p:pic>
      <p:pic>
        <p:nvPicPr>
          <p:cNvPr id="8" name="Graphic 11">
            <a:extLst>
              <a:ext uri="{FF2B5EF4-FFF2-40B4-BE49-F238E27FC236}">
                <a16:creationId xmlns:a16="http://schemas.microsoft.com/office/drawing/2014/main" id="{B84CA5D9-F189-9C22-0449-9C323DBB9C4F}"/>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0946087" y="3179534"/>
            <a:ext cx="1245913" cy="1245913"/>
          </a:xfrm>
          <a:prstGeom prst="rect">
            <a:avLst/>
          </a:prstGeom>
        </p:spPr>
      </p:pic>
      <p:pic>
        <p:nvPicPr>
          <p:cNvPr id="9" name="Graphic 12">
            <a:extLst>
              <a:ext uri="{FF2B5EF4-FFF2-40B4-BE49-F238E27FC236}">
                <a16:creationId xmlns:a16="http://schemas.microsoft.com/office/drawing/2014/main" id="{D9B5731C-992B-4C34-E6F0-8D81C81FB9F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flipV="1">
            <a:off x="10944739" y="4426951"/>
            <a:ext cx="1245913" cy="1245913"/>
          </a:xfrm>
          <a:prstGeom prst="rect">
            <a:avLst/>
          </a:prstGeom>
        </p:spPr>
      </p:pic>
    </p:spTree>
    <p:extLst>
      <p:ext uri="{BB962C8B-B14F-4D97-AF65-F5344CB8AC3E}">
        <p14:creationId xmlns:p14="http://schemas.microsoft.com/office/powerpoint/2010/main" val="11416726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normAutofit/>
          </a:bodyPr>
          <a:lstStyle>
            <a:lvl1pPr>
              <a:lnSpc>
                <a:spcPct val="100000"/>
              </a:lnSpc>
              <a:defRPr sz="3600"/>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r>
              <a:rPr lang="en-US" altLang="zh-CN" dirty="0"/>
              <a:t>03/12/2025</a:t>
            </a:r>
            <a:fld id="{507735E4-737B-43D4-B991-92C3D63DE68F}" type="datetime1">
              <a:rPr lang="en-US" smtClean="0"/>
              <a:t>4/11/2025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pic>
        <p:nvPicPr>
          <p:cNvPr id="6" name="Graphic 8">
            <a:extLst>
              <a:ext uri="{FF2B5EF4-FFF2-40B4-BE49-F238E27FC236}">
                <a16:creationId xmlns:a16="http://schemas.microsoft.com/office/drawing/2014/main" id="{3A74964A-91B0-A108-B8C0-1EE35AFC519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0946087" y="1308847"/>
            <a:ext cx="1245913" cy="1245913"/>
          </a:xfrm>
          <a:prstGeom prst="rect">
            <a:avLst/>
          </a:prstGeom>
        </p:spPr>
      </p:pic>
      <p:pic>
        <p:nvPicPr>
          <p:cNvPr id="8" name="Graphic 9">
            <a:extLst>
              <a:ext uri="{FF2B5EF4-FFF2-40B4-BE49-F238E27FC236}">
                <a16:creationId xmlns:a16="http://schemas.microsoft.com/office/drawing/2014/main" id="{E989C61D-D7CA-4D72-35AD-A247104E92BC}"/>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9700174" y="1308847"/>
            <a:ext cx="1245913" cy="1245913"/>
          </a:xfrm>
          <a:prstGeom prst="rect">
            <a:avLst/>
          </a:prstGeom>
        </p:spPr>
      </p:pic>
      <p:pic>
        <p:nvPicPr>
          <p:cNvPr id="9" name="Graphic 11">
            <a:extLst>
              <a:ext uri="{FF2B5EF4-FFF2-40B4-BE49-F238E27FC236}">
                <a16:creationId xmlns:a16="http://schemas.microsoft.com/office/drawing/2014/main" id="{31535262-ADBD-4BF5-5CBD-E378EE0907D5}"/>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V="1">
            <a:off x="10946087" y="2554174"/>
            <a:ext cx="1245913" cy="1245913"/>
          </a:xfrm>
          <a:prstGeom prst="rect">
            <a:avLst/>
          </a:prstGeom>
        </p:spPr>
      </p:pic>
      <p:pic>
        <p:nvPicPr>
          <p:cNvPr id="10" name="Graphic 12">
            <a:extLst>
              <a:ext uri="{FF2B5EF4-FFF2-40B4-BE49-F238E27FC236}">
                <a16:creationId xmlns:a16="http://schemas.microsoft.com/office/drawing/2014/main" id="{7DED0408-8F9F-1C77-AD64-2A8CD51C26B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flipH="1" flipV="1">
            <a:off x="10944739" y="3801591"/>
            <a:ext cx="1245913" cy="1245913"/>
          </a:xfrm>
          <a:prstGeom prst="rect">
            <a:avLst/>
          </a:prstGeom>
        </p:spPr>
      </p:pic>
    </p:spTree>
    <p:extLst>
      <p:ext uri="{BB962C8B-B14F-4D97-AF65-F5344CB8AC3E}">
        <p14:creationId xmlns:p14="http://schemas.microsoft.com/office/powerpoint/2010/main" val="183979276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8200" y="831919"/>
            <a:ext cx="10515600" cy="1132258"/>
          </a:xfrm>
        </p:spPr>
        <p:txBody>
          <a:bodyPr>
            <a:normAutofit/>
          </a:bodyPr>
          <a:lstStyle>
            <a:lvl1pPr>
              <a:lnSpc>
                <a:spcPct val="100000"/>
              </a:lnSpc>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p:nvPr>
        </p:nvSpPr>
        <p:spPr>
          <a:xfrm>
            <a:off x="838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p:nvPr>
        </p:nvSpPr>
        <p:spPr>
          <a:xfrm>
            <a:off x="6172200" y="2147455"/>
            <a:ext cx="5181600" cy="387862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r>
              <a:rPr lang="en-US" altLang="zh-CN" dirty="0"/>
              <a:t>03/12/2025</a:t>
            </a:r>
            <a:fld id="{9E765B10-D26A-480A-9509-A9831C5E60D8}" type="datetime1">
              <a:rPr lang="en-US" smtClean="0"/>
              <a:t>4/11/2025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3" name="Graphic 2">
            <a:extLst>
              <a:ext uri="{FF2B5EF4-FFF2-40B4-BE49-F238E27FC236}">
                <a16:creationId xmlns:a16="http://schemas.microsoft.com/office/drawing/2014/main" id="{1E901B02-32C1-6EAF-B1D5-CE2E61E4280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4" name="Graphic 3">
            <a:extLst>
              <a:ext uri="{FF2B5EF4-FFF2-40B4-BE49-F238E27FC236}">
                <a16:creationId xmlns:a16="http://schemas.microsoft.com/office/drawing/2014/main" id="{A776D115-AFF2-5D78-E188-8F879F0DFFF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8" name="Graphic 7">
            <a:extLst>
              <a:ext uri="{FF2B5EF4-FFF2-40B4-BE49-F238E27FC236}">
                <a16:creationId xmlns:a16="http://schemas.microsoft.com/office/drawing/2014/main" id="{D6B1A637-EB28-3282-C754-36C1C52BA41A}"/>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4D121987-C323-50F2-DF08-9FEA5CFACCB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8DC9F9FF-2248-995C-A64C-DE9E5F87C21A}"/>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AF32927E-C66D-C6A6-2327-8385FE035235}"/>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9D8222AC-D8DB-FEC9-4B0B-102A18B550F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44444247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886374" y="838988"/>
            <a:ext cx="10461626" cy="1143292"/>
          </a:xfrm>
        </p:spPr>
        <p:txBody>
          <a:bodyPr>
            <a:normAutofit/>
          </a:bodyPr>
          <a:lstStyle>
            <a:lvl1pPr>
              <a:lnSpc>
                <a:spcPct val="100000"/>
              </a:lnSpc>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844000" y="21429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p:nvPr>
        </p:nvSpPr>
        <p:spPr>
          <a:xfrm>
            <a:off x="844000" y="2844801"/>
            <a:ext cx="51577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64812" y="21429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p:nvPr>
        </p:nvSpPr>
        <p:spPr>
          <a:xfrm>
            <a:off x="6164812" y="2844801"/>
            <a:ext cx="5183188" cy="3174212"/>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Date Placeholder 4">
            <a:extLst>
              <a:ext uri="{FF2B5EF4-FFF2-40B4-BE49-F238E27FC236}">
                <a16:creationId xmlns:a16="http://schemas.microsoft.com/office/drawing/2014/main" id="{150CB3CF-C807-87B4-FD22-2943BADE12C9}"/>
              </a:ext>
            </a:extLst>
          </p:cNvPr>
          <p:cNvSpPr>
            <a:spLocks noGrp="1"/>
          </p:cNvSpPr>
          <p:nvPr>
            <p:ph type="dt" sz="half" idx="10"/>
          </p:nvPr>
        </p:nvSpPr>
        <p:spPr>
          <a:xfrm>
            <a:off x="838200" y="6356350"/>
            <a:ext cx="2743200" cy="365125"/>
          </a:xfrm>
        </p:spPr>
        <p:txBody>
          <a:bodyPr/>
          <a:lstStyle/>
          <a:p>
            <a:r>
              <a:rPr lang="en-US" altLang="zh-CN" dirty="0"/>
              <a:t>03/12/2025</a:t>
            </a:r>
            <a:fld id="{9E765B10-D26A-480A-9509-A9831C5E60D8}" type="datetime1">
              <a:rPr lang="en-US" smtClean="0"/>
              <a:t>4/11/2025</a:t>
            </a:fld>
            <a:endParaRPr lang="en-US"/>
          </a:p>
        </p:txBody>
      </p:sp>
      <p:sp>
        <p:nvSpPr>
          <p:cNvPr id="29" name="Footer Placeholder 5">
            <a:extLst>
              <a:ext uri="{FF2B5EF4-FFF2-40B4-BE49-F238E27FC236}">
                <a16:creationId xmlns:a16="http://schemas.microsoft.com/office/drawing/2014/main" id="{F815F8B4-3228-AEE1-65FF-49B839035EAA}"/>
              </a:ext>
            </a:extLst>
          </p:cNvPr>
          <p:cNvSpPr>
            <a:spLocks noGrp="1"/>
          </p:cNvSpPr>
          <p:nvPr>
            <p:ph type="ftr" sz="quarter" idx="11"/>
          </p:nvPr>
        </p:nvSpPr>
        <p:spPr>
          <a:xfrm>
            <a:off x="4038600" y="6356350"/>
            <a:ext cx="4114800" cy="365125"/>
          </a:xfrm>
        </p:spPr>
        <p:txBody>
          <a:bodyPr/>
          <a:lstStyle/>
          <a:p>
            <a:r>
              <a:rPr lang="en-US"/>
              <a:t>Sample Footer Text</a:t>
            </a:r>
          </a:p>
        </p:txBody>
      </p:sp>
      <p:sp>
        <p:nvSpPr>
          <p:cNvPr id="30" name="Slide Number Placeholder 6">
            <a:extLst>
              <a:ext uri="{FF2B5EF4-FFF2-40B4-BE49-F238E27FC236}">
                <a16:creationId xmlns:a16="http://schemas.microsoft.com/office/drawing/2014/main" id="{3210DB70-CFB0-93CF-30A9-FF06FFA7627C}"/>
              </a:ext>
            </a:extLst>
          </p:cNvPr>
          <p:cNvSpPr>
            <a:spLocks noGrp="1"/>
          </p:cNvSpPr>
          <p:nvPr>
            <p:ph type="sldNum" sz="quarter" idx="12"/>
          </p:nvPr>
        </p:nvSpPr>
        <p:spPr>
          <a:xfrm>
            <a:off x="8610600" y="6356350"/>
            <a:ext cx="2743200" cy="365125"/>
          </a:xfrm>
        </p:spPr>
        <p:txBody>
          <a:bodyPr/>
          <a:lstStyle/>
          <a:p>
            <a:fld id="{CC057153-B650-4DEB-B370-79DDCFDCE934}" type="slidenum">
              <a:rPr lang="en-US" smtClean="0"/>
              <a:t>‹#›</a:t>
            </a:fld>
            <a:endParaRPr lang="en-US"/>
          </a:p>
        </p:txBody>
      </p:sp>
      <p:pic>
        <p:nvPicPr>
          <p:cNvPr id="4" name="Graphic 3">
            <a:extLst>
              <a:ext uri="{FF2B5EF4-FFF2-40B4-BE49-F238E27FC236}">
                <a16:creationId xmlns:a16="http://schemas.microsoft.com/office/drawing/2014/main" id="{FA8B292C-78EE-3F3A-1824-BA23FD3ACB4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6" name="Graphic 5">
            <a:extLst>
              <a:ext uri="{FF2B5EF4-FFF2-40B4-BE49-F238E27FC236}">
                <a16:creationId xmlns:a16="http://schemas.microsoft.com/office/drawing/2014/main" id="{4AF94155-1E62-D8F2-D985-479A809DF603}"/>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7" name="Graphic 6">
            <a:extLst>
              <a:ext uri="{FF2B5EF4-FFF2-40B4-BE49-F238E27FC236}">
                <a16:creationId xmlns:a16="http://schemas.microsoft.com/office/drawing/2014/main" id="{19881DA4-226B-58EF-0C10-A6284D7A1C10}"/>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8" name="Graphic 7">
            <a:extLst>
              <a:ext uri="{FF2B5EF4-FFF2-40B4-BE49-F238E27FC236}">
                <a16:creationId xmlns:a16="http://schemas.microsoft.com/office/drawing/2014/main" id="{53E5DF6D-D95D-74BC-584D-F117AC064FF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9" name="Graphic 8">
            <a:extLst>
              <a:ext uri="{FF2B5EF4-FFF2-40B4-BE49-F238E27FC236}">
                <a16:creationId xmlns:a16="http://schemas.microsoft.com/office/drawing/2014/main" id="{01AA33A2-21CD-D149-412C-A9C84BAD10D8}"/>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0" name="Graphic 9">
            <a:extLst>
              <a:ext uri="{FF2B5EF4-FFF2-40B4-BE49-F238E27FC236}">
                <a16:creationId xmlns:a16="http://schemas.microsoft.com/office/drawing/2014/main" id="{7FC076E3-7993-4915-413F-1DC366BFE6D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2" name="Graphic 11">
            <a:extLst>
              <a:ext uri="{FF2B5EF4-FFF2-40B4-BE49-F238E27FC236}">
                <a16:creationId xmlns:a16="http://schemas.microsoft.com/office/drawing/2014/main" id="{324917FE-3BB3-F1A2-3202-1189FD0CBF4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6291731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BAEF70B-CAAC-7C5B-95E9-395F44F47814}"/>
              </a:ext>
            </a:extLst>
          </p:cNvPr>
          <p:cNvSpPr>
            <a:spLocks noGrp="1"/>
          </p:cNvSpPr>
          <p:nvPr>
            <p:ph type="title"/>
          </p:nvPr>
        </p:nvSpPr>
        <p:spPr>
          <a:xfrm>
            <a:off x="467360" y="619059"/>
            <a:ext cx="3759200" cy="5594705"/>
          </a:xfrm>
        </p:spPr>
        <p:txBody>
          <a:bodyPr>
            <a:normAutofit/>
          </a:bodyPr>
          <a:lstStyle>
            <a:lvl1pPr>
              <a:lnSpc>
                <a:spcPct val="100000"/>
              </a:lnSpc>
              <a:defRPr sz="3600"/>
            </a:lvl1p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r>
              <a:rPr lang="en-US" altLang="zh-CN" dirty="0"/>
              <a:t>03/12/2025</a:t>
            </a:r>
            <a:fld id="{EF9E5040-F7E0-40EC-B8E9-CED28200FAA3}" type="datetime1">
              <a:rPr lang="en-US" smtClean="0"/>
              <a:t>4/11/2025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pic>
        <p:nvPicPr>
          <p:cNvPr id="13" name="Graphic 12">
            <a:extLst>
              <a:ext uri="{FF2B5EF4-FFF2-40B4-BE49-F238E27FC236}">
                <a16:creationId xmlns:a16="http://schemas.microsoft.com/office/drawing/2014/main" id="{87337F3E-A619-47D4-BBE1-449E72A852B6}"/>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4" name="Graphic 13">
            <a:extLst>
              <a:ext uri="{FF2B5EF4-FFF2-40B4-BE49-F238E27FC236}">
                <a16:creationId xmlns:a16="http://schemas.microsoft.com/office/drawing/2014/main" id="{ADDA4715-CBB0-FC6B-3935-21E316716FD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5" name="Graphic 14">
            <a:extLst>
              <a:ext uri="{FF2B5EF4-FFF2-40B4-BE49-F238E27FC236}">
                <a16:creationId xmlns:a16="http://schemas.microsoft.com/office/drawing/2014/main" id="{90C66AAC-4775-5AF6-BFD6-C89C31932123}"/>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6" name="Graphic 15">
            <a:extLst>
              <a:ext uri="{FF2B5EF4-FFF2-40B4-BE49-F238E27FC236}">
                <a16:creationId xmlns:a16="http://schemas.microsoft.com/office/drawing/2014/main" id="{3D718AC4-7ACC-AC6B-A701-89CBD3C14AD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7" name="Graphic 16">
            <a:extLst>
              <a:ext uri="{FF2B5EF4-FFF2-40B4-BE49-F238E27FC236}">
                <a16:creationId xmlns:a16="http://schemas.microsoft.com/office/drawing/2014/main" id="{AA5E9B0E-A91A-E72B-D01B-E8D219597A9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8" name="Graphic 17">
            <a:extLst>
              <a:ext uri="{FF2B5EF4-FFF2-40B4-BE49-F238E27FC236}">
                <a16:creationId xmlns:a16="http://schemas.microsoft.com/office/drawing/2014/main" id="{138D8105-D098-793F-7477-851F2A50FA3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9" name="Graphic 18">
            <a:extLst>
              <a:ext uri="{FF2B5EF4-FFF2-40B4-BE49-F238E27FC236}">
                <a16:creationId xmlns:a16="http://schemas.microsoft.com/office/drawing/2014/main" id="{2C86D4FA-DC4D-312B-2B52-D03972980B5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0581849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onclusion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p:spPr>
        <p:txBody>
          <a:bodyPr anchor="b">
            <a:noAutofit/>
          </a:bodyPr>
          <a:lstStyle>
            <a:lvl1pPr>
              <a:defRPr sz="6000">
                <a:solidFill>
                  <a:schemeClr val="bg2"/>
                </a:solidFill>
              </a:defRPr>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860427" y="3280496"/>
            <a:ext cx="10504000" cy="2743200"/>
          </a:xfrm>
        </p:spPr>
        <p:txBody>
          <a:bodyPr>
            <a:norm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5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157987AA-E4E6-4FC1-BAD8-09A952212C58}" type="datetime1">
              <a:rPr lang="en-US" smtClean="0"/>
              <a:pPr/>
              <a:t>4/11/2025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2951C45C-8638-8E61-6B67-B1C16592AA97}"/>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7" name="Graphic 6">
            <a:extLst>
              <a:ext uri="{FF2B5EF4-FFF2-40B4-BE49-F238E27FC236}">
                <a16:creationId xmlns:a16="http://schemas.microsoft.com/office/drawing/2014/main" id="{0534AAA1-39A3-5479-9543-920058B39D9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F70F8459-80D2-9C1A-1DFE-E7A7F334E8DB}"/>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866B5947-C1A2-276B-325A-BB2DB4038A38}"/>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11CB9640-BABB-56FA-C825-4BD2E83560ED}"/>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41245BF9-153C-B7C3-EB7E-3A3789B2471C}"/>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99CAE732-CB2F-BF46-E6D9-7B906FA28111}"/>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333074883"/>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altLang="zh-CN" smtClean="0"/>
              <a:t>03/12/2025</a:t>
            </a:r>
            <a:fld id="{9E765B10-D26A-480A-9509-A9831C5E60D8}" type="datetime1">
              <a:rPr lang="en-US" smtClean="0"/>
              <a:t>4/11/2025</a:t>
            </a:fld>
            <a:endParaRPr lang="en-US"/>
          </a:p>
        </p:txBody>
      </p:sp>
      <p:sp>
        <p:nvSpPr>
          <p:cNvPr id="8" name="Footer Placeholder 7"/>
          <p:cNvSpPr>
            <a:spLocks noGrp="1"/>
          </p:cNvSpPr>
          <p:nvPr>
            <p:ph type="ftr" sz="quarter" idx="11"/>
          </p:nvPr>
        </p:nvSpPr>
        <p:spPr/>
        <p:txBody>
          <a:bodyPr/>
          <a:lstStyle/>
          <a:p>
            <a:r>
              <a:rPr lang="en-US" smtClean="0"/>
              <a:t>Sample Footer Text</a:t>
            </a:r>
            <a:endParaRPr lang="en-US"/>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pic>
        <p:nvPicPr>
          <p:cNvPr id="10" name="Graphic 3">
            <a:extLst>
              <a:ext uri="{FF2B5EF4-FFF2-40B4-BE49-F238E27FC236}">
                <a16:creationId xmlns:a16="http://schemas.microsoft.com/office/drawing/2014/main" id="{FA8B292C-78EE-3F3A-1824-BA23FD3ACB4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11" name="Graphic 5">
            <a:extLst>
              <a:ext uri="{FF2B5EF4-FFF2-40B4-BE49-F238E27FC236}">
                <a16:creationId xmlns:a16="http://schemas.microsoft.com/office/drawing/2014/main" id="{4AF94155-1E62-D8F2-D985-479A809DF603}"/>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2" name="Graphic 6">
            <a:extLst>
              <a:ext uri="{FF2B5EF4-FFF2-40B4-BE49-F238E27FC236}">
                <a16:creationId xmlns:a16="http://schemas.microsoft.com/office/drawing/2014/main" id="{19881DA4-226B-58EF-0C10-A6284D7A1C10}"/>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3" name="Graphic 7">
            <a:extLst>
              <a:ext uri="{FF2B5EF4-FFF2-40B4-BE49-F238E27FC236}">
                <a16:creationId xmlns:a16="http://schemas.microsoft.com/office/drawing/2014/main" id="{53E5DF6D-D95D-74BC-584D-F117AC064FFE}"/>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4" name="Graphic 8">
            <a:extLst>
              <a:ext uri="{FF2B5EF4-FFF2-40B4-BE49-F238E27FC236}">
                <a16:creationId xmlns:a16="http://schemas.microsoft.com/office/drawing/2014/main" id="{01AA33A2-21CD-D149-412C-A9C84BAD10D8}"/>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5" name="Graphic 9">
            <a:extLst>
              <a:ext uri="{FF2B5EF4-FFF2-40B4-BE49-F238E27FC236}">
                <a16:creationId xmlns:a16="http://schemas.microsoft.com/office/drawing/2014/main" id="{7FC076E3-7993-4915-413F-1DC366BFE6D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6" name="Graphic 11">
            <a:extLst>
              <a:ext uri="{FF2B5EF4-FFF2-40B4-BE49-F238E27FC236}">
                <a16:creationId xmlns:a16="http://schemas.microsoft.com/office/drawing/2014/main" id="{324917FE-3BB3-F1A2-3202-1189FD0CBF4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23561011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627318"/>
            <a:ext cx="8430767" cy="1842020"/>
          </a:xfrm>
        </p:spPr>
        <p:txBody>
          <a:bodyPr anchor="b">
            <a:noAutofit/>
          </a:bodyPr>
          <a:lstStyle>
            <a:lvl1pPr>
              <a:defRPr sz="6000">
                <a:solidFill>
                  <a:schemeClr val="bg2"/>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844128" y="3622674"/>
            <a:ext cx="8430639" cy="1279615"/>
          </a:xfrm>
        </p:spPr>
        <p:txBody>
          <a:bodyPr>
            <a:noAutofit/>
          </a:bodyPr>
          <a:lstStyle>
            <a:lvl1pPr marL="0" indent="0">
              <a:buNone/>
              <a:defRPr sz="1400">
                <a:solidFill>
                  <a:schemeClr val="bg2"/>
                </a:solidFill>
              </a:defRPr>
            </a:lvl1pPr>
            <a:lvl2pPr marL="228600" indent="0">
              <a:buNone/>
              <a:defRPr sz="1200">
                <a:solidFill>
                  <a:schemeClr val="bg2"/>
                </a:solidFill>
              </a:defRPr>
            </a:lvl2pPr>
            <a:lvl3pPr marL="457200" indent="0">
              <a:buNone/>
              <a:defRPr sz="1100">
                <a:solidFill>
                  <a:schemeClr val="bg2"/>
                </a:solidFill>
              </a:defRPr>
            </a:lvl3pPr>
            <a:lvl4pPr marL="685800" indent="0">
              <a:buNone/>
              <a:defRPr sz="1050">
                <a:solidFill>
                  <a:schemeClr val="bg2"/>
                </a:solidFill>
              </a:defRPr>
            </a:lvl4pPr>
            <a:lvl5pPr marL="914400" indent="0">
              <a:buNone/>
              <a:defRPr sz="10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bg2"/>
                </a:solidFill>
              </a:defRPr>
            </a:lvl1pPr>
          </a:lstStyle>
          <a:p>
            <a:r>
              <a:rPr lang="en-US" altLang="zh-CN" dirty="0"/>
              <a:t>03/12/2025</a:t>
            </a:r>
            <a:fld id="{043CF65F-0E21-48DE-8D75-4BF66A547E8E}" type="datetime1">
              <a:rPr lang="en-US" smtClean="0"/>
              <a:pPr/>
              <a:t>4/11/2025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bg2"/>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bg2"/>
                </a:solidFill>
              </a:defRPr>
            </a:lvl1pPr>
          </a:lstStyle>
          <a:p>
            <a:fld id="{CC057153-B650-4DEB-B370-79DDCFDCE934}" type="slidenum">
              <a:rPr lang="en-US" smtClean="0"/>
              <a:pPr/>
              <a:t>‹#›</a:t>
            </a:fld>
            <a:endParaRPr lang="en-US"/>
          </a:p>
        </p:txBody>
      </p:sp>
      <p:pic>
        <p:nvPicPr>
          <p:cNvPr id="3" name="Graphic 2">
            <a:extLst>
              <a:ext uri="{FF2B5EF4-FFF2-40B4-BE49-F238E27FC236}">
                <a16:creationId xmlns:a16="http://schemas.microsoft.com/office/drawing/2014/main" id="{A72544D1-53AC-83EB-728E-11CD6A088966}"/>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8" name="Graphic 7">
            <a:extLst>
              <a:ext uri="{FF2B5EF4-FFF2-40B4-BE49-F238E27FC236}">
                <a16:creationId xmlns:a16="http://schemas.microsoft.com/office/drawing/2014/main" id="{765A2AE3-56B8-5D58-5E78-D481138EF04A}"/>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9" name="Graphic 8">
            <a:extLst>
              <a:ext uri="{FF2B5EF4-FFF2-40B4-BE49-F238E27FC236}">
                <a16:creationId xmlns:a16="http://schemas.microsoft.com/office/drawing/2014/main" id="{3141F19C-6B2E-7517-7E46-8508F669EB31}"/>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0" name="Graphic 9">
            <a:extLst>
              <a:ext uri="{FF2B5EF4-FFF2-40B4-BE49-F238E27FC236}">
                <a16:creationId xmlns:a16="http://schemas.microsoft.com/office/drawing/2014/main" id="{96CB1524-8EB4-7107-905F-B795CE58FBB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1" name="Graphic 10">
            <a:extLst>
              <a:ext uri="{FF2B5EF4-FFF2-40B4-BE49-F238E27FC236}">
                <a16:creationId xmlns:a16="http://schemas.microsoft.com/office/drawing/2014/main" id="{FD50DEE7-3310-9FE4-CF8E-FD50B1BF050E}"/>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2" name="Graphic 11">
            <a:extLst>
              <a:ext uri="{FF2B5EF4-FFF2-40B4-BE49-F238E27FC236}">
                <a16:creationId xmlns:a16="http://schemas.microsoft.com/office/drawing/2014/main" id="{5B3A2B60-4EED-6886-FA25-D8E9D700B328}"/>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3" name="Graphic 12">
            <a:extLst>
              <a:ext uri="{FF2B5EF4-FFF2-40B4-BE49-F238E27FC236}">
                <a16:creationId xmlns:a16="http://schemas.microsoft.com/office/drawing/2014/main" id="{A206049D-3E43-32B4-8B6C-01DFBDA45D2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402245038"/>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altLang="zh-CN" smtClean="0"/>
              <a:t>03/12/2025</a:t>
            </a:r>
            <a:fld id="{EF9E5040-F7E0-40EC-B8E9-CED28200FAA3}" type="datetime1">
              <a:rPr lang="en-US" smtClean="0"/>
              <a:t>4/11/2025</a:t>
            </a:fld>
            <a:endParaRPr lang="en-US"/>
          </a:p>
        </p:txBody>
      </p:sp>
      <p:sp>
        <p:nvSpPr>
          <p:cNvPr id="4" name="Footer Placeholder 3"/>
          <p:cNvSpPr>
            <a:spLocks noGrp="1"/>
          </p:cNvSpPr>
          <p:nvPr>
            <p:ph type="ftr" sz="quarter" idx="11"/>
          </p:nvPr>
        </p:nvSpPr>
        <p:spPr/>
        <p:txBody>
          <a:bodyPr/>
          <a:lstStyle/>
          <a:p>
            <a:r>
              <a:rPr lang="en-US" smtClean="0"/>
              <a:t>Sample Footer Text</a:t>
            </a:r>
            <a:endParaRPr lang="en-US"/>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pic>
        <p:nvPicPr>
          <p:cNvPr id="6" name="Graphic 12">
            <a:extLst>
              <a:ext uri="{FF2B5EF4-FFF2-40B4-BE49-F238E27FC236}">
                <a16:creationId xmlns:a16="http://schemas.microsoft.com/office/drawing/2014/main" id="{87337F3E-A619-47D4-BBE1-449E72A852B6}"/>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7" name="Graphic 13">
            <a:extLst>
              <a:ext uri="{FF2B5EF4-FFF2-40B4-BE49-F238E27FC236}">
                <a16:creationId xmlns:a16="http://schemas.microsoft.com/office/drawing/2014/main" id="{ADDA4715-CBB0-FC6B-3935-21E316716FD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8" name="Graphic 14">
            <a:extLst>
              <a:ext uri="{FF2B5EF4-FFF2-40B4-BE49-F238E27FC236}">
                <a16:creationId xmlns:a16="http://schemas.microsoft.com/office/drawing/2014/main" id="{90C66AAC-4775-5AF6-BFD6-C89C31932123}"/>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9" name="Graphic 15">
            <a:extLst>
              <a:ext uri="{FF2B5EF4-FFF2-40B4-BE49-F238E27FC236}">
                <a16:creationId xmlns:a16="http://schemas.microsoft.com/office/drawing/2014/main" id="{3D718AC4-7ACC-AC6B-A701-89CBD3C14ADD}"/>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0" name="Graphic 16">
            <a:extLst>
              <a:ext uri="{FF2B5EF4-FFF2-40B4-BE49-F238E27FC236}">
                <a16:creationId xmlns:a16="http://schemas.microsoft.com/office/drawing/2014/main" id="{AA5E9B0E-A91A-E72B-D01B-E8D219597A9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1" name="Graphic 17">
            <a:extLst>
              <a:ext uri="{FF2B5EF4-FFF2-40B4-BE49-F238E27FC236}">
                <a16:creationId xmlns:a16="http://schemas.microsoft.com/office/drawing/2014/main" id="{138D8105-D098-793F-7477-851F2A50FA36}"/>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2" name="Graphic 18">
            <a:extLst>
              <a:ext uri="{FF2B5EF4-FFF2-40B4-BE49-F238E27FC236}">
                <a16:creationId xmlns:a16="http://schemas.microsoft.com/office/drawing/2014/main" id="{2C86D4FA-DC4D-312B-2B52-D03972980B50}"/>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597881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ltLang="zh-CN" smtClean="0"/>
              <a:t>03/12/2025</a:t>
            </a:r>
            <a:fld id="{87CFF128-BAC7-4E0D-8F77-28A571D93B6F}" type="datetime1">
              <a:rPr lang="en-US" smtClean="0"/>
              <a:t>4/11/2025</a:t>
            </a:fld>
            <a:endParaRPr lang="en-US"/>
          </a:p>
        </p:txBody>
      </p:sp>
      <p:sp>
        <p:nvSpPr>
          <p:cNvPr id="3" name="Footer Placeholder 2"/>
          <p:cNvSpPr>
            <a:spLocks noGrp="1"/>
          </p:cNvSpPr>
          <p:nvPr>
            <p:ph type="ftr" sz="quarter" idx="11"/>
          </p:nvPr>
        </p:nvSpPr>
        <p:spPr/>
        <p:txBody>
          <a:bodyPr/>
          <a:lstStyle/>
          <a:p>
            <a:r>
              <a:rPr lang="en-US" smtClean="0"/>
              <a:t>Sample Footer Text</a:t>
            </a:r>
            <a:endParaRPr lang="en-US"/>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37448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altLang="zh-CN" smtClean="0"/>
              <a:t>03/12/2025</a:t>
            </a:r>
            <a:fld id="{12DB3EA1-DD0C-4B8D-8364-52024B4530F1}" type="datetime1">
              <a:rPr lang="en-US" smtClean="0"/>
              <a:t>4/11/2025</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A0701315-8399-FF8D-AA16-D061E4DE2413}"/>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62DBBF0F-3AB3-9C7E-CE27-B262E9E29159}"/>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66089B09-9423-C3BC-A16B-6DF24B7302A4}"/>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2AB19293-AF3C-ED7C-F152-8114E173BE39}"/>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BE5DBCEC-BB69-8AD6-B61A-97123DA4D300}"/>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4A7AD52E-1AD9-23D0-9EFA-7A985F94DC4B}"/>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5112B50E-1D72-FF4F-DEAD-5084B9E74C8C}"/>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3175663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altLang="zh-CN" smtClean="0"/>
              <a:t>03/12/2025</a:t>
            </a:r>
            <a:fld id="{3D157344-9CC7-412D-8C20-072BE86D5A11}" type="datetime1">
              <a:rPr lang="en-US" smtClean="0"/>
              <a:t>4/11/2025</a:t>
            </a:fld>
            <a:endParaRPr lang="en-US"/>
          </a:p>
        </p:txBody>
      </p:sp>
      <p:sp>
        <p:nvSpPr>
          <p:cNvPr id="6" name="Footer Placeholder 5"/>
          <p:cNvSpPr>
            <a:spLocks noGrp="1"/>
          </p:cNvSpPr>
          <p:nvPr>
            <p:ph type="ftr" sz="quarter" idx="11"/>
          </p:nvPr>
        </p:nvSpPr>
        <p:spPr/>
        <p:txBody>
          <a:bodyPr/>
          <a:lstStyle/>
          <a:p>
            <a:r>
              <a:rPr lang="en-US" smtClean="0"/>
              <a:t>Sample Footer Text</a:t>
            </a:r>
            <a:endParaRPr lang="en-US"/>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pic>
        <p:nvPicPr>
          <p:cNvPr id="8" name="Graphic 7">
            <a:extLst>
              <a:ext uri="{FF2B5EF4-FFF2-40B4-BE49-F238E27FC236}">
                <a16:creationId xmlns:a16="http://schemas.microsoft.com/office/drawing/2014/main" id="{9DE631AA-5A70-5AF7-5B8E-3A31E5C05B9F}"/>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726932" y="5928084"/>
            <a:ext cx="465067" cy="465067"/>
          </a:xfrm>
          <a:prstGeom prst="rect">
            <a:avLst/>
          </a:prstGeom>
        </p:spPr>
      </p:pic>
      <p:pic>
        <p:nvPicPr>
          <p:cNvPr id="9" name="Graphic 8">
            <a:extLst>
              <a:ext uri="{FF2B5EF4-FFF2-40B4-BE49-F238E27FC236}">
                <a16:creationId xmlns:a16="http://schemas.microsoft.com/office/drawing/2014/main" id="{108805FC-0DF4-F254-97DD-ED8F1D6B3E0E}"/>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V="1">
            <a:off x="11726932" y="6392932"/>
            <a:ext cx="465067" cy="465067"/>
          </a:xfrm>
          <a:prstGeom prst="rect">
            <a:avLst/>
          </a:prstGeom>
        </p:spPr>
      </p:pic>
      <p:pic>
        <p:nvPicPr>
          <p:cNvPr id="10" name="Graphic 9">
            <a:extLst>
              <a:ext uri="{FF2B5EF4-FFF2-40B4-BE49-F238E27FC236}">
                <a16:creationId xmlns:a16="http://schemas.microsoft.com/office/drawing/2014/main" id="{D3883DC0-5B43-7A23-5227-D23AC23662F6}"/>
              </a:ext>
              <a:ext uri="{C183D7F6-B498-43B3-948B-1728B52AA6E4}">
                <adec:decorative xmlns:adec="http://schemas.microsoft.com/office/drawing/2017/decorative" xmlns="" val="1"/>
              </a:ext>
            </a:extLst>
          </p:cNvPr>
          <p:cNvPicPr>
            <a:picLocks noChangeAspect="1"/>
          </p:cNvPicPr>
          <p:nvPr userDrawn="1"/>
        </p:nvPicPr>
        <p:blipFill>
          <a:blip r:embed="rId6">
            <a:extLst>
              <a:ext uri="{96DAC541-7B7A-43D3-8B79-37D633B846F1}">
                <asvg:svgBlip xmlns:asvg="http://schemas.microsoft.com/office/drawing/2016/SVG/main" xmlns="" r:embed="rId7"/>
              </a:ext>
            </a:extLst>
          </a:blip>
          <a:stretch>
            <a:fillRect/>
          </a:stretch>
        </p:blipFill>
        <p:spPr>
          <a:xfrm flipH="1">
            <a:off x="487718" y="1"/>
            <a:ext cx="487717" cy="487717"/>
          </a:xfrm>
          <a:prstGeom prst="rect">
            <a:avLst/>
          </a:prstGeom>
        </p:spPr>
      </p:pic>
      <p:pic>
        <p:nvPicPr>
          <p:cNvPr id="11" name="Graphic 10">
            <a:extLst>
              <a:ext uri="{FF2B5EF4-FFF2-40B4-BE49-F238E27FC236}">
                <a16:creationId xmlns:a16="http://schemas.microsoft.com/office/drawing/2014/main" id="{381B68FB-D139-0836-5FDA-91F9AF93576A}"/>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flipV="1">
            <a:off x="1" y="487489"/>
            <a:ext cx="487717" cy="487717"/>
          </a:xfrm>
          <a:prstGeom prst="rect">
            <a:avLst/>
          </a:prstGeom>
        </p:spPr>
      </p:pic>
      <p:pic>
        <p:nvPicPr>
          <p:cNvPr id="12" name="Graphic 11">
            <a:extLst>
              <a:ext uri="{FF2B5EF4-FFF2-40B4-BE49-F238E27FC236}">
                <a16:creationId xmlns:a16="http://schemas.microsoft.com/office/drawing/2014/main" id="{A002CFC4-95B9-151A-3294-8286FA4C4950}"/>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a:off x="1" y="1"/>
            <a:ext cx="487717" cy="487717"/>
          </a:xfrm>
          <a:prstGeom prst="rect">
            <a:avLst/>
          </a:prstGeom>
        </p:spPr>
      </p:pic>
      <p:pic>
        <p:nvPicPr>
          <p:cNvPr id="13" name="Graphic 12">
            <a:extLst>
              <a:ext uri="{FF2B5EF4-FFF2-40B4-BE49-F238E27FC236}">
                <a16:creationId xmlns:a16="http://schemas.microsoft.com/office/drawing/2014/main" id="{51236CFE-C74E-6DFE-4552-055246A9B191}"/>
              </a:ext>
              <a:ext uri="{C183D7F6-B498-43B3-948B-1728B52AA6E4}">
                <adec:decorative xmlns:adec="http://schemas.microsoft.com/office/drawing/2017/decorative" xmlns="" val="1"/>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flipH="1" flipV="1">
            <a:off x="0" y="975324"/>
            <a:ext cx="487717" cy="487717"/>
          </a:xfrm>
          <a:prstGeom prst="rect">
            <a:avLst/>
          </a:prstGeom>
        </p:spPr>
      </p:pic>
      <p:pic>
        <p:nvPicPr>
          <p:cNvPr id="14" name="Graphic 13">
            <a:extLst>
              <a:ext uri="{FF2B5EF4-FFF2-40B4-BE49-F238E27FC236}">
                <a16:creationId xmlns:a16="http://schemas.microsoft.com/office/drawing/2014/main" id="{CE2C3281-0D30-E610-09B2-10696DD57EF5}"/>
              </a:ext>
              <a:ext uri="{C183D7F6-B498-43B3-948B-1728B52AA6E4}">
                <adec:decorative xmlns:adec="http://schemas.microsoft.com/office/drawing/2017/decorative" xmlns="" val="1"/>
              </a:ext>
            </a:extLst>
          </p:cNvPr>
          <p:cNvPicPr>
            <a:picLocks noChangeAspect="1"/>
          </p:cNvPicPr>
          <p:nvPr userDrawn="1"/>
        </p:nvPicPr>
        <p:blipFill>
          <a:blip r:embed="rId2">
            <a:extLst>
              <a:ext uri="{96DAC541-7B7A-43D3-8B79-37D633B846F1}">
                <asvg:svgBlip xmlns:asvg="http://schemas.microsoft.com/office/drawing/2016/SVG/main" xmlns="" r:embed="rId8"/>
              </a:ext>
            </a:extLst>
          </a:blip>
          <a:stretch>
            <a:fillRect/>
          </a:stretch>
        </p:blipFill>
        <p:spPr>
          <a:xfrm>
            <a:off x="975435" y="1"/>
            <a:ext cx="487717" cy="487717"/>
          </a:xfrm>
          <a:prstGeom prst="rect">
            <a:avLst/>
          </a:prstGeom>
        </p:spPr>
      </p:pic>
    </p:spTree>
    <p:extLst>
      <p:ext uri="{BB962C8B-B14F-4D97-AF65-F5344CB8AC3E}">
        <p14:creationId xmlns:p14="http://schemas.microsoft.com/office/powerpoint/2010/main" val="198621099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Sample Footer Text</a:t>
            </a: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950530795"/>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 id="2147483968" r:id="rId12"/>
    <p:sldLayoutId id="2147483969" r:id="rId13"/>
    <p:sldLayoutId id="2147483983" r:id="rId14"/>
    <p:sldLayoutId id="2147483727" r:id="rId15"/>
    <p:sldLayoutId id="2147483729" r:id="rId16"/>
    <p:sldLayoutId id="2147483730" r:id="rId17"/>
    <p:sldLayoutId id="2147483731" r:id="rId18"/>
    <p:sldLayoutId id="2147483732" r:id="rId19"/>
    <p:sldLayoutId id="2147483739" r:id="rId20"/>
    <p:sldLayoutId id="2147483759" r:id="rId21"/>
    <p:sldLayoutId id="2147483686" r:id="rId22"/>
    <p:sldLayoutId id="2147483747" r:id="rId23"/>
    <p:sldLayoutId id="2147483748" r:id="rId24"/>
    <p:sldLayoutId id="2147483750" r:id="rId25"/>
    <p:sldLayoutId id="2147483692" r:id="rId26"/>
    <p:sldLayoutId id="2147483693" r:id="rId27"/>
    <p:sldLayoutId id="2147483694" r:id="rId28"/>
    <p:sldLayoutId id="2147483695" r:id="rId29"/>
    <p:sldLayoutId id="2147483696" r:id="rId30"/>
    <p:sldLayoutId id="2147483697" r:id="rId31"/>
    <p:sldLayoutId id="2147483698" r:id="rId32"/>
    <p:sldLayoutId id="2147483699" r:id="rId33"/>
    <p:sldLayoutId id="2147483700" r:id="rId34"/>
    <p:sldLayoutId id="2147483701" r:id="rId35"/>
    <p:sldLayoutId id="2147483704" r:id="rId36"/>
    <p:sldLayoutId id="2147483705" r:id="rId37"/>
    <p:sldLayoutId id="2147483706" r:id="rId38"/>
    <p:sldLayoutId id="2147483707" r:id="rId39"/>
    <p:sldLayoutId id="2147483708" r:id="rId40"/>
    <p:sldLayoutId id="2147483709" r:id="rId41"/>
    <p:sldLayoutId id="2147483712" r:id="rId42"/>
    <p:sldLayoutId id="2147483735" r:id="rId43"/>
    <p:sldLayoutId id="2147483736" r:id="rId44"/>
    <p:sldLayoutId id="2147483713" r:id="rId45"/>
    <p:sldLayoutId id="2147483717" r:id="rId46"/>
    <p:sldLayoutId id="2147483718" r:id="rId47"/>
    <p:sldLayoutId id="2147483751" r:id="rId48"/>
    <p:sldLayoutId id="2147483723" r:id="rId49"/>
    <p:sldLayoutId id="2147483724" r:id="rId5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89AB-EB97-C007-8AB7-BC37167BB64C}"/>
              </a:ext>
            </a:extLst>
          </p:cNvPr>
          <p:cNvSpPr>
            <a:spLocks noGrp="1"/>
          </p:cNvSpPr>
          <p:nvPr>
            <p:ph type="title"/>
          </p:nvPr>
        </p:nvSpPr>
        <p:spPr>
          <a:xfrm>
            <a:off x="-933117" y="4267200"/>
            <a:ext cx="9707662" cy="1713406"/>
          </a:xfrm>
        </p:spPr>
        <p:txBody>
          <a:bodyPr anchor="b" anchorCtr="0"/>
          <a:lstStyle/>
          <a:p>
            <a:pPr algn="ctr"/>
            <a:r>
              <a:rPr lang="en-US" altLang="zh-CN" b="1" dirty="0" smtClean="0"/>
              <a:t>Sales Dashboard Summary</a:t>
            </a:r>
            <a:br>
              <a:rPr lang="en-US" altLang="zh-CN" b="1" dirty="0" smtClean="0"/>
            </a:br>
            <a:r>
              <a:rPr lang="en-US" altLang="zh-CN" b="1" dirty="0" smtClean="0"/>
              <a:t>Task-4</a:t>
            </a:r>
            <a:endParaRPr lang="zh-CN" altLang="en-US" b="1" dirty="0"/>
          </a:p>
        </p:txBody>
      </p:sp>
      <p:sp>
        <p:nvSpPr>
          <p:cNvPr id="5" name="Text Placeholder 4"/>
          <p:cNvSpPr>
            <a:spLocks noGrp="1"/>
          </p:cNvSpPr>
          <p:nvPr>
            <p:ph type="body" sz="quarter" idx="11"/>
          </p:nvPr>
        </p:nvSpPr>
        <p:spPr>
          <a:xfrm>
            <a:off x="106217" y="6544033"/>
            <a:ext cx="2398389" cy="239712"/>
          </a:xfrm>
        </p:spPr>
        <p:txBody>
          <a:bodyPr/>
          <a:lstStyle/>
          <a:p>
            <a:r>
              <a:rPr lang="en-US" dirty="0" smtClean="0"/>
              <a:t>By: </a:t>
            </a:r>
            <a:r>
              <a:rPr lang="en-US" dirty="0" err="1" smtClean="0"/>
              <a:t>Prerna</a:t>
            </a:r>
            <a:r>
              <a:rPr lang="en-US" dirty="0" smtClean="0"/>
              <a:t> </a:t>
            </a:r>
            <a:r>
              <a:rPr lang="en-US" dirty="0" err="1" smtClean="0"/>
              <a:t>Lugade</a:t>
            </a:r>
            <a:endParaRPr lang="en-IN" dirty="0"/>
          </a:p>
        </p:txBody>
      </p:sp>
    </p:spTree>
    <p:extLst>
      <p:ext uri="{BB962C8B-B14F-4D97-AF65-F5344CB8AC3E}">
        <p14:creationId xmlns:p14="http://schemas.microsoft.com/office/powerpoint/2010/main" val="3817418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C3B-7E49-F26F-E1F2-A7CA83AC8ECA}"/>
              </a:ext>
            </a:extLst>
          </p:cNvPr>
          <p:cNvSpPr>
            <a:spLocks noGrp="1"/>
          </p:cNvSpPr>
          <p:nvPr>
            <p:ph type="title"/>
          </p:nvPr>
        </p:nvSpPr>
        <p:spPr>
          <a:xfrm rot="10800000" flipV="1">
            <a:off x="471054" y="1930401"/>
            <a:ext cx="11369963" cy="3195781"/>
          </a:xfrm>
        </p:spPr>
        <p:txBody>
          <a:bodyPr>
            <a:noAutofit/>
          </a:bodyPr>
          <a:lstStyle/>
          <a:p>
            <a:r>
              <a:rPr lang="en-US" sz="3200" dirty="0"/>
              <a:t>The objective of this dashboard is to provide a clear and interactive overview of sales performance across different categories, regions, and time periods. It enables stakeholders to monitor key performance indicators (KPIs) like total sales, profit, and order volume, supporting data-driven decision making.</a:t>
            </a:r>
            <a:endParaRPr lang="en-US" sz="3200" dirty="0"/>
          </a:p>
        </p:txBody>
      </p:sp>
      <p:sp>
        <p:nvSpPr>
          <p:cNvPr id="17" name="Text Placeholder 16"/>
          <p:cNvSpPr>
            <a:spLocks noGrp="1"/>
          </p:cNvSpPr>
          <p:nvPr>
            <p:ph type="body" sz="quarter" idx="13"/>
          </p:nvPr>
        </p:nvSpPr>
        <p:spPr>
          <a:xfrm>
            <a:off x="3602183" y="570897"/>
            <a:ext cx="4479637" cy="1036230"/>
          </a:xfrm>
        </p:spPr>
        <p:txBody>
          <a:bodyPr/>
          <a:lstStyle/>
          <a:p>
            <a:pPr algn="ctr"/>
            <a:r>
              <a:rPr lang="en-US" sz="5400" b="1" u="sng" dirty="0" smtClean="0"/>
              <a:t>Objective</a:t>
            </a:r>
            <a:endParaRPr lang="en-IN" sz="5400" b="1" u="sng" dirty="0"/>
          </a:p>
        </p:txBody>
      </p:sp>
    </p:spTree>
    <p:extLst>
      <p:ext uri="{BB962C8B-B14F-4D97-AF65-F5344CB8AC3E}">
        <p14:creationId xmlns:p14="http://schemas.microsoft.com/office/powerpoint/2010/main" val="3001613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a:xfrm>
            <a:off x="3519055" y="746387"/>
            <a:ext cx="4479637" cy="1036230"/>
          </a:xfrm>
        </p:spPr>
        <p:txBody>
          <a:bodyPr/>
          <a:lstStyle/>
          <a:p>
            <a:pPr algn="ctr"/>
            <a:r>
              <a:rPr lang="en-US" sz="5400" b="1" u="sng" dirty="0"/>
              <a:t> Key KPIs</a:t>
            </a:r>
            <a:endParaRPr lang="en-IN" sz="5400" b="1" u="sng" dirty="0"/>
          </a:p>
        </p:txBody>
      </p:sp>
      <p:graphicFrame>
        <p:nvGraphicFramePr>
          <p:cNvPr id="3" name="Table 2"/>
          <p:cNvGraphicFramePr>
            <a:graphicFrameLocks noGrp="1"/>
          </p:cNvGraphicFramePr>
          <p:nvPr>
            <p:extLst>
              <p:ext uri="{D42A27DB-BD31-4B8C-83A1-F6EECF244321}">
                <p14:modId xmlns:p14="http://schemas.microsoft.com/office/powerpoint/2010/main" val="1719701733"/>
              </p:ext>
            </p:extLst>
          </p:nvPr>
        </p:nvGraphicFramePr>
        <p:xfrm>
          <a:off x="1810326" y="2370398"/>
          <a:ext cx="8137238" cy="3901092"/>
        </p:xfrm>
        <a:graphic>
          <a:graphicData uri="http://schemas.openxmlformats.org/drawingml/2006/table">
            <a:tbl>
              <a:tblPr firstRow="1" bandRow="1">
                <a:tableStyleId>{5C22544A-7EE6-4342-B048-85BDC9FD1C3A}</a:tableStyleId>
              </a:tblPr>
              <a:tblGrid>
                <a:gridCol w="4068619">
                  <a:extLst>
                    <a:ext uri="{9D8B030D-6E8A-4147-A177-3AD203B41FA5}">
                      <a16:colId xmlns:a16="http://schemas.microsoft.com/office/drawing/2014/main" val="3853025793"/>
                    </a:ext>
                  </a:extLst>
                </a:gridCol>
                <a:gridCol w="4068619">
                  <a:extLst>
                    <a:ext uri="{9D8B030D-6E8A-4147-A177-3AD203B41FA5}">
                      <a16:colId xmlns:a16="http://schemas.microsoft.com/office/drawing/2014/main" val="712116772"/>
                    </a:ext>
                  </a:extLst>
                </a:gridCol>
              </a:tblGrid>
              <a:tr h="723813">
                <a:tc>
                  <a:txBody>
                    <a:bodyPr/>
                    <a:lstStyle/>
                    <a:p>
                      <a:pPr algn="ctr"/>
                      <a:r>
                        <a:rPr lang="en-US" sz="3600" dirty="0" smtClean="0"/>
                        <a:t>KPI</a:t>
                      </a:r>
                      <a:endParaRPr lang="en-IN" sz="3600" dirty="0"/>
                    </a:p>
                  </a:txBody>
                  <a:tcPr/>
                </a:tc>
                <a:tc>
                  <a:txBody>
                    <a:bodyPr/>
                    <a:lstStyle/>
                    <a:p>
                      <a:pPr algn="ctr"/>
                      <a:r>
                        <a:rPr lang="en-US" sz="3200" dirty="0" smtClean="0"/>
                        <a:t>VALUE</a:t>
                      </a:r>
                      <a:endParaRPr lang="en-IN" sz="3200" dirty="0"/>
                    </a:p>
                  </a:txBody>
                  <a:tcPr/>
                </a:tc>
                <a:extLst>
                  <a:ext uri="{0D108BD9-81ED-4DB2-BD59-A6C34878D82A}">
                    <a16:rowId xmlns:a16="http://schemas.microsoft.com/office/drawing/2014/main" val="2490334356"/>
                  </a:ext>
                </a:extLst>
              </a:tr>
              <a:tr h="723813">
                <a:tc>
                  <a:txBody>
                    <a:bodyPr/>
                    <a:lstStyle/>
                    <a:p>
                      <a:pPr algn="ctr">
                        <a:lnSpc>
                          <a:spcPct val="150000"/>
                        </a:lnSpc>
                      </a:pPr>
                      <a:r>
                        <a:rPr lang="en-US" sz="2000" dirty="0" smtClean="0"/>
                        <a:t>Total Sales</a:t>
                      </a:r>
                      <a:endParaRPr lang="en-IN" sz="2000" dirty="0"/>
                    </a:p>
                  </a:txBody>
                  <a:tcPr/>
                </a:tc>
                <a:tc>
                  <a:txBody>
                    <a:bodyPr/>
                    <a:lstStyle/>
                    <a:p>
                      <a:pPr algn="ctr">
                        <a:lnSpc>
                          <a:spcPct val="150000"/>
                        </a:lnSpc>
                      </a:pPr>
                      <a:r>
                        <a:rPr lang="en-US" sz="2000" dirty="0" smtClean="0"/>
                        <a:t>1.6M</a:t>
                      </a:r>
                      <a:endParaRPr lang="en-IN" sz="2000" dirty="0"/>
                    </a:p>
                  </a:txBody>
                  <a:tcPr/>
                </a:tc>
                <a:extLst>
                  <a:ext uri="{0D108BD9-81ED-4DB2-BD59-A6C34878D82A}">
                    <a16:rowId xmlns:a16="http://schemas.microsoft.com/office/drawing/2014/main" val="430661805"/>
                  </a:ext>
                </a:extLst>
              </a:tr>
              <a:tr h="965546">
                <a:tc>
                  <a:txBody>
                    <a:bodyPr/>
                    <a:lstStyle/>
                    <a:p>
                      <a:pPr algn="ctr">
                        <a:lnSpc>
                          <a:spcPct val="150000"/>
                        </a:lnSpc>
                      </a:pPr>
                      <a:r>
                        <a:rPr lang="en-US" sz="2000" dirty="0" smtClean="0"/>
                        <a:t>Total Profit</a:t>
                      </a:r>
                      <a:endParaRPr lang="en-IN" sz="2000" dirty="0"/>
                    </a:p>
                  </a:txBody>
                  <a:tcPr/>
                </a:tc>
                <a:tc>
                  <a:txBody>
                    <a:bodyPr/>
                    <a:lstStyle/>
                    <a:p>
                      <a:pPr algn="ctr">
                        <a:lnSpc>
                          <a:spcPct val="150000"/>
                        </a:lnSpc>
                      </a:pPr>
                      <a:r>
                        <a:rPr lang="en-US" sz="2000" dirty="0" smtClean="0"/>
                        <a:t>175K</a:t>
                      </a:r>
                    </a:p>
                    <a:p>
                      <a:pPr algn="ctr">
                        <a:lnSpc>
                          <a:spcPct val="150000"/>
                        </a:lnSpc>
                      </a:pPr>
                      <a:endParaRPr lang="en-IN" sz="2000" dirty="0"/>
                    </a:p>
                  </a:txBody>
                  <a:tcPr/>
                </a:tc>
                <a:extLst>
                  <a:ext uri="{0D108BD9-81ED-4DB2-BD59-A6C34878D82A}">
                    <a16:rowId xmlns:a16="http://schemas.microsoft.com/office/drawing/2014/main" val="2831232827"/>
                  </a:ext>
                </a:extLst>
              </a:tr>
              <a:tr h="723813">
                <a:tc>
                  <a:txBody>
                    <a:bodyPr/>
                    <a:lstStyle/>
                    <a:p>
                      <a:pPr algn="ctr">
                        <a:lnSpc>
                          <a:spcPct val="150000"/>
                        </a:lnSpc>
                      </a:pPr>
                      <a:r>
                        <a:rPr lang="en-US" sz="2000" dirty="0" smtClean="0"/>
                        <a:t>Total Orders</a:t>
                      </a:r>
                      <a:endParaRPr lang="en-IN" sz="2000" dirty="0"/>
                    </a:p>
                  </a:txBody>
                  <a:tcPr/>
                </a:tc>
                <a:tc>
                  <a:txBody>
                    <a:bodyPr/>
                    <a:lstStyle/>
                    <a:p>
                      <a:pPr algn="ctr">
                        <a:lnSpc>
                          <a:spcPct val="150000"/>
                        </a:lnSpc>
                      </a:pPr>
                      <a:r>
                        <a:rPr lang="en-US" sz="2000" dirty="0" smtClean="0"/>
                        <a:t>22K</a:t>
                      </a:r>
                      <a:endParaRPr lang="en-IN" sz="2000" dirty="0"/>
                    </a:p>
                  </a:txBody>
                  <a:tcPr/>
                </a:tc>
                <a:extLst>
                  <a:ext uri="{0D108BD9-81ED-4DB2-BD59-A6C34878D82A}">
                    <a16:rowId xmlns:a16="http://schemas.microsoft.com/office/drawing/2014/main" val="519497897"/>
                  </a:ext>
                </a:extLst>
              </a:tr>
              <a:tr h="723813">
                <a:tc>
                  <a:txBody>
                    <a:bodyPr/>
                    <a:lstStyle/>
                    <a:p>
                      <a:pPr algn="ctr">
                        <a:lnSpc>
                          <a:spcPct val="150000"/>
                        </a:lnSpc>
                      </a:pPr>
                      <a:r>
                        <a:rPr lang="en-US" sz="2000" dirty="0" smtClean="0"/>
                        <a:t>Shipping Day</a:t>
                      </a:r>
                      <a:endParaRPr lang="en-IN" sz="2000" dirty="0"/>
                    </a:p>
                  </a:txBody>
                  <a:tcPr/>
                </a:tc>
                <a:tc>
                  <a:txBody>
                    <a:bodyPr/>
                    <a:lstStyle/>
                    <a:p>
                      <a:pPr algn="ctr">
                        <a:lnSpc>
                          <a:spcPct val="150000"/>
                        </a:lnSpc>
                      </a:pPr>
                      <a:r>
                        <a:rPr lang="en-US" sz="2000" dirty="0" smtClean="0"/>
                        <a:t>4 Days</a:t>
                      </a:r>
                      <a:endParaRPr lang="en-IN" sz="2000" dirty="0"/>
                    </a:p>
                  </a:txBody>
                  <a:tcPr/>
                </a:tc>
                <a:extLst>
                  <a:ext uri="{0D108BD9-81ED-4DB2-BD59-A6C34878D82A}">
                    <a16:rowId xmlns:a16="http://schemas.microsoft.com/office/drawing/2014/main" val="734931295"/>
                  </a:ext>
                </a:extLst>
              </a:tr>
            </a:tbl>
          </a:graphicData>
        </a:graphic>
      </p:graphicFrame>
    </p:spTree>
    <p:extLst>
      <p:ext uri="{BB962C8B-B14F-4D97-AF65-F5344CB8AC3E}">
        <p14:creationId xmlns:p14="http://schemas.microsoft.com/office/powerpoint/2010/main" val="112461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a:xfrm>
            <a:off x="1874982" y="238387"/>
            <a:ext cx="8876144" cy="1036230"/>
          </a:xfrm>
        </p:spPr>
        <p:txBody>
          <a:bodyPr/>
          <a:lstStyle/>
          <a:p>
            <a:pPr algn="ctr"/>
            <a:r>
              <a:rPr lang="en-US" sz="5400" b="1" u="sng" dirty="0"/>
              <a:t>Power BI Dashboard Overview</a:t>
            </a:r>
            <a:endParaRPr lang="en-IN" sz="5400" b="1" u="sng"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708" y="1381171"/>
            <a:ext cx="10030692" cy="5476829"/>
          </a:xfrm>
          <a:prstGeom prst="rect">
            <a:avLst/>
          </a:prstGeom>
        </p:spPr>
      </p:pic>
    </p:spTree>
    <p:extLst>
      <p:ext uri="{BB962C8B-B14F-4D97-AF65-F5344CB8AC3E}">
        <p14:creationId xmlns:p14="http://schemas.microsoft.com/office/powerpoint/2010/main" val="156456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a:xfrm>
            <a:off x="3528292" y="644787"/>
            <a:ext cx="4479637" cy="1036230"/>
          </a:xfrm>
        </p:spPr>
        <p:txBody>
          <a:bodyPr/>
          <a:lstStyle/>
          <a:p>
            <a:pPr algn="ctr"/>
            <a:r>
              <a:rPr lang="en-US" sz="5400" b="1" u="sng" dirty="0"/>
              <a:t>Key Insights</a:t>
            </a:r>
            <a:endParaRPr lang="en-IN" sz="5400" b="1" u="sng" dirty="0"/>
          </a:p>
        </p:txBody>
      </p:sp>
      <p:sp>
        <p:nvSpPr>
          <p:cNvPr id="3" name="TextBox 2"/>
          <p:cNvSpPr txBox="1"/>
          <p:nvPr/>
        </p:nvSpPr>
        <p:spPr>
          <a:xfrm>
            <a:off x="1034473" y="1607129"/>
            <a:ext cx="10843491" cy="4585871"/>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200" dirty="0">
                <a:solidFill>
                  <a:schemeClr val="accent2"/>
                </a:solidFill>
              </a:rPr>
              <a:t>The West region generated the highest total </a:t>
            </a:r>
            <a:r>
              <a:rPr lang="en-US" sz="3200" dirty="0" smtClean="0">
                <a:solidFill>
                  <a:schemeClr val="accent2"/>
                </a:solidFill>
              </a:rPr>
              <a:t>sales.</a:t>
            </a:r>
          </a:p>
          <a:p>
            <a:pPr marL="285750" indent="-285750">
              <a:lnSpc>
                <a:spcPct val="200000"/>
              </a:lnSpc>
              <a:buFont typeface="Arial" panose="020B0604020202020204" pitchFamily="34" charset="0"/>
              <a:buChar char="•"/>
            </a:pPr>
            <a:r>
              <a:rPr lang="en-US" sz="3200" dirty="0" smtClean="0">
                <a:solidFill>
                  <a:schemeClr val="accent2"/>
                </a:solidFill>
              </a:rPr>
              <a:t>Technology </a:t>
            </a:r>
            <a:r>
              <a:rPr lang="en-US" sz="3200" dirty="0">
                <a:solidFill>
                  <a:schemeClr val="accent2"/>
                </a:solidFill>
              </a:rPr>
              <a:t>category had the greatest profit margin</a:t>
            </a:r>
            <a:r>
              <a:rPr lang="en-US" sz="3200" dirty="0" smtClean="0">
                <a:solidFill>
                  <a:schemeClr val="accent2"/>
                </a:solidFill>
              </a:rPr>
              <a:t>.</a:t>
            </a:r>
          </a:p>
          <a:p>
            <a:pPr marL="285750" indent="-285750">
              <a:lnSpc>
                <a:spcPct val="200000"/>
              </a:lnSpc>
              <a:buFont typeface="Arial" panose="020B0604020202020204" pitchFamily="34" charset="0"/>
              <a:buChar char="•"/>
            </a:pPr>
            <a:r>
              <a:rPr lang="en-US" sz="3200" dirty="0">
                <a:solidFill>
                  <a:schemeClr val="accent2"/>
                </a:solidFill>
              </a:rPr>
              <a:t>December recorded the highest sales volume</a:t>
            </a:r>
            <a:r>
              <a:rPr lang="en-US" sz="3200" dirty="0" smtClean="0">
                <a:solidFill>
                  <a:schemeClr val="accent2"/>
                </a:solidFill>
              </a:rPr>
              <a:t>.</a:t>
            </a:r>
          </a:p>
          <a:p>
            <a:pPr marL="285750" indent="-285750">
              <a:lnSpc>
                <a:spcPct val="200000"/>
              </a:lnSpc>
              <a:buFont typeface="Arial" panose="020B0604020202020204" pitchFamily="34" charset="0"/>
              <a:buChar char="•"/>
            </a:pPr>
            <a:r>
              <a:rPr lang="en-US" sz="3200" dirty="0">
                <a:solidFill>
                  <a:schemeClr val="accent2"/>
                </a:solidFill>
              </a:rPr>
              <a:t>Office Supplies performed best in the Central region.</a:t>
            </a:r>
            <a:r>
              <a:rPr lang="en-US" dirty="0"/>
              <a:t/>
            </a:r>
            <a:br>
              <a:rPr lang="en-US" dirty="0"/>
            </a:br>
            <a:endParaRPr lang="en-IN" dirty="0"/>
          </a:p>
        </p:txBody>
      </p:sp>
    </p:spTree>
    <p:extLst>
      <p:ext uri="{BB962C8B-B14F-4D97-AF65-F5344CB8AC3E}">
        <p14:creationId xmlns:p14="http://schemas.microsoft.com/office/powerpoint/2010/main" val="1120631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17C3B-7E49-F26F-E1F2-A7CA83AC8ECA}"/>
              </a:ext>
            </a:extLst>
          </p:cNvPr>
          <p:cNvSpPr>
            <a:spLocks noGrp="1"/>
          </p:cNvSpPr>
          <p:nvPr>
            <p:ph type="title"/>
          </p:nvPr>
        </p:nvSpPr>
        <p:spPr>
          <a:xfrm rot="10800000" flipV="1">
            <a:off x="397161" y="1893456"/>
            <a:ext cx="11369963" cy="3509818"/>
          </a:xfrm>
        </p:spPr>
        <p:txBody>
          <a:bodyPr>
            <a:noAutofit/>
          </a:bodyPr>
          <a:lstStyle/>
          <a:p>
            <a:r>
              <a:rPr lang="en-US" sz="3200" dirty="0" smtClean="0"/>
              <a:t/>
            </a:r>
            <a:br>
              <a:rPr lang="en-US" sz="3200" dirty="0" smtClean="0"/>
            </a:br>
            <a:endParaRPr lang="en-US" sz="3200" dirty="0"/>
          </a:p>
        </p:txBody>
      </p:sp>
      <p:sp>
        <p:nvSpPr>
          <p:cNvPr id="17" name="Text Placeholder 16"/>
          <p:cNvSpPr>
            <a:spLocks noGrp="1"/>
          </p:cNvSpPr>
          <p:nvPr>
            <p:ph type="body" sz="quarter" idx="13"/>
          </p:nvPr>
        </p:nvSpPr>
        <p:spPr>
          <a:xfrm>
            <a:off x="2775526" y="807104"/>
            <a:ext cx="6299199" cy="1036230"/>
          </a:xfrm>
        </p:spPr>
        <p:txBody>
          <a:bodyPr/>
          <a:lstStyle/>
          <a:p>
            <a:pPr algn="ctr"/>
            <a:r>
              <a:rPr lang="en-US" sz="5400" b="1" u="sng" dirty="0"/>
              <a:t>Filters &amp; Features</a:t>
            </a:r>
            <a:endParaRPr lang="en-IN" sz="5400" b="1" u="sng" dirty="0"/>
          </a:p>
        </p:txBody>
      </p:sp>
      <p:sp>
        <p:nvSpPr>
          <p:cNvPr id="3" name="TextBox 2"/>
          <p:cNvSpPr txBox="1"/>
          <p:nvPr/>
        </p:nvSpPr>
        <p:spPr>
          <a:xfrm>
            <a:off x="665013" y="1939637"/>
            <a:ext cx="11222184" cy="403187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sz="3200" dirty="0">
                <a:solidFill>
                  <a:schemeClr val="accent2"/>
                </a:solidFill>
              </a:rPr>
              <a:t>Slicers included for Region, Category, and </a:t>
            </a:r>
            <a:r>
              <a:rPr lang="en-US" sz="3200" dirty="0" smtClean="0">
                <a:solidFill>
                  <a:schemeClr val="accent2"/>
                </a:solidFill>
              </a:rPr>
              <a:t>Segment.</a:t>
            </a:r>
          </a:p>
          <a:p>
            <a:pPr marL="285750" indent="-285750">
              <a:lnSpc>
                <a:spcPct val="200000"/>
              </a:lnSpc>
              <a:buFont typeface="Arial" panose="020B0604020202020204" pitchFamily="34" charset="0"/>
              <a:buChar char="•"/>
            </a:pPr>
            <a:r>
              <a:rPr lang="en-US" sz="3200" dirty="0" smtClean="0">
                <a:solidFill>
                  <a:schemeClr val="accent2"/>
                </a:solidFill>
              </a:rPr>
              <a:t>Time-series </a:t>
            </a:r>
            <a:r>
              <a:rPr lang="en-US" sz="3200" dirty="0">
                <a:solidFill>
                  <a:schemeClr val="accent2"/>
                </a:solidFill>
              </a:rPr>
              <a:t>analysis using monthly sales and profit </a:t>
            </a:r>
            <a:r>
              <a:rPr lang="en-US" sz="3200" dirty="0" smtClean="0">
                <a:solidFill>
                  <a:schemeClr val="accent2"/>
                </a:solidFill>
              </a:rPr>
              <a:t>trends.</a:t>
            </a:r>
          </a:p>
          <a:p>
            <a:pPr marL="285750" indent="-285750">
              <a:lnSpc>
                <a:spcPct val="200000"/>
              </a:lnSpc>
              <a:buFont typeface="Arial" panose="020B0604020202020204" pitchFamily="34" charset="0"/>
              <a:buChar char="•"/>
            </a:pPr>
            <a:r>
              <a:rPr lang="en-US" sz="3200" dirty="0" smtClean="0">
                <a:solidFill>
                  <a:schemeClr val="accent2"/>
                </a:solidFill>
              </a:rPr>
              <a:t>KPI </a:t>
            </a:r>
            <a:r>
              <a:rPr lang="en-US" sz="3200" dirty="0">
                <a:solidFill>
                  <a:schemeClr val="accent2"/>
                </a:solidFill>
              </a:rPr>
              <a:t>Cards for quick performance </a:t>
            </a:r>
            <a:r>
              <a:rPr lang="en-US" sz="3200" dirty="0" smtClean="0">
                <a:solidFill>
                  <a:schemeClr val="accent2"/>
                </a:solidFill>
              </a:rPr>
              <a:t>overview.</a:t>
            </a:r>
          </a:p>
          <a:p>
            <a:pPr marL="285750" indent="-285750">
              <a:lnSpc>
                <a:spcPct val="200000"/>
              </a:lnSpc>
              <a:buFont typeface="Arial" panose="020B0604020202020204" pitchFamily="34" charset="0"/>
              <a:buChar char="•"/>
            </a:pPr>
            <a:r>
              <a:rPr lang="en-US" sz="3200" dirty="0" smtClean="0">
                <a:solidFill>
                  <a:schemeClr val="accent2"/>
                </a:solidFill>
              </a:rPr>
              <a:t>Interactive </a:t>
            </a:r>
            <a:r>
              <a:rPr lang="en-US" sz="3200" dirty="0">
                <a:solidFill>
                  <a:schemeClr val="accent2"/>
                </a:solidFill>
              </a:rPr>
              <a:t>features allow easy data exploration and </a:t>
            </a:r>
            <a:r>
              <a:rPr lang="en-US" sz="3200" dirty="0" smtClean="0">
                <a:solidFill>
                  <a:schemeClr val="accent2"/>
                </a:solidFill>
              </a:rPr>
              <a:t>drill-down.</a:t>
            </a:r>
            <a:endParaRPr lang="en-IN" sz="3200" dirty="0">
              <a:solidFill>
                <a:schemeClr val="accent2"/>
              </a:solidFill>
            </a:endParaRPr>
          </a:p>
        </p:txBody>
      </p:sp>
    </p:spTree>
    <p:extLst>
      <p:ext uri="{BB962C8B-B14F-4D97-AF65-F5344CB8AC3E}">
        <p14:creationId xmlns:p14="http://schemas.microsoft.com/office/powerpoint/2010/main" val="389262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6"/>
          <p:cNvSpPr>
            <a:spLocks noGrp="1"/>
          </p:cNvSpPr>
          <p:nvPr>
            <p:ph type="body" sz="quarter" idx="13"/>
          </p:nvPr>
        </p:nvSpPr>
        <p:spPr>
          <a:xfrm>
            <a:off x="2844801" y="598605"/>
            <a:ext cx="6012872" cy="1036230"/>
          </a:xfrm>
        </p:spPr>
        <p:txBody>
          <a:bodyPr/>
          <a:lstStyle/>
          <a:p>
            <a:pPr algn="ctr"/>
            <a:r>
              <a:rPr lang="en-US" sz="5400" b="1" u="sng" dirty="0"/>
              <a:t>Recommendations</a:t>
            </a:r>
            <a:endParaRPr lang="en-IN" sz="5400" b="1" u="sng" dirty="0"/>
          </a:p>
        </p:txBody>
      </p:sp>
      <p:sp>
        <p:nvSpPr>
          <p:cNvPr id="5" name="TextBox 4"/>
          <p:cNvSpPr txBox="1"/>
          <p:nvPr/>
        </p:nvSpPr>
        <p:spPr>
          <a:xfrm>
            <a:off x="766617" y="1828799"/>
            <a:ext cx="11554692" cy="4031873"/>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sz="3200" dirty="0">
                <a:solidFill>
                  <a:schemeClr val="accent2"/>
                </a:solidFill>
              </a:rPr>
              <a:t>Focus marketing efforts on the West </a:t>
            </a:r>
            <a:r>
              <a:rPr lang="en-US" sz="3200" dirty="0" smtClean="0">
                <a:solidFill>
                  <a:schemeClr val="accent2"/>
                </a:solidFill>
              </a:rPr>
              <a:t>region.</a:t>
            </a:r>
          </a:p>
          <a:p>
            <a:pPr marL="457200" indent="-457200">
              <a:lnSpc>
                <a:spcPct val="200000"/>
              </a:lnSpc>
              <a:buFont typeface="Arial" panose="020B0604020202020204" pitchFamily="34" charset="0"/>
              <a:buChar char="•"/>
            </a:pPr>
            <a:r>
              <a:rPr lang="en-US" sz="3200" dirty="0" smtClean="0">
                <a:solidFill>
                  <a:schemeClr val="accent2"/>
                </a:solidFill>
              </a:rPr>
              <a:t>Invest </a:t>
            </a:r>
            <a:r>
              <a:rPr lang="en-US" sz="3200" dirty="0">
                <a:solidFill>
                  <a:schemeClr val="accent2"/>
                </a:solidFill>
              </a:rPr>
              <a:t>more in the Technology </a:t>
            </a:r>
            <a:r>
              <a:rPr lang="en-US" sz="3200" dirty="0" smtClean="0">
                <a:solidFill>
                  <a:schemeClr val="accent2"/>
                </a:solidFill>
              </a:rPr>
              <a:t>category.</a:t>
            </a:r>
          </a:p>
          <a:p>
            <a:pPr marL="457200" indent="-457200">
              <a:lnSpc>
                <a:spcPct val="200000"/>
              </a:lnSpc>
              <a:buFont typeface="Arial" panose="020B0604020202020204" pitchFamily="34" charset="0"/>
              <a:buChar char="•"/>
            </a:pPr>
            <a:r>
              <a:rPr lang="en-US" sz="3200" dirty="0" smtClean="0">
                <a:solidFill>
                  <a:schemeClr val="accent2"/>
                </a:solidFill>
              </a:rPr>
              <a:t>Optimize </a:t>
            </a:r>
            <a:r>
              <a:rPr lang="en-US" sz="3200" dirty="0">
                <a:solidFill>
                  <a:schemeClr val="accent2"/>
                </a:solidFill>
              </a:rPr>
              <a:t>logistics ahead of Q4 peaks (e.g., December</a:t>
            </a:r>
            <a:r>
              <a:rPr lang="en-US" sz="3200" dirty="0" smtClean="0">
                <a:solidFill>
                  <a:schemeClr val="accent2"/>
                </a:solidFill>
              </a:rPr>
              <a:t>).</a:t>
            </a:r>
          </a:p>
          <a:p>
            <a:pPr marL="457200" indent="-457200">
              <a:lnSpc>
                <a:spcPct val="200000"/>
              </a:lnSpc>
              <a:buFont typeface="Arial" panose="020B0604020202020204" pitchFamily="34" charset="0"/>
              <a:buChar char="•"/>
            </a:pPr>
            <a:r>
              <a:rPr lang="en-US" sz="3200" dirty="0" smtClean="0">
                <a:solidFill>
                  <a:schemeClr val="accent2"/>
                </a:solidFill>
              </a:rPr>
              <a:t>Improve </a:t>
            </a:r>
            <a:r>
              <a:rPr lang="en-US" sz="3200" dirty="0">
                <a:solidFill>
                  <a:schemeClr val="accent2"/>
                </a:solidFill>
              </a:rPr>
              <a:t>strategies in low-performing regions like the South</a:t>
            </a:r>
            <a:endParaRPr lang="en-IN" sz="3200" dirty="0">
              <a:solidFill>
                <a:schemeClr val="accent2"/>
              </a:solidFill>
            </a:endParaRPr>
          </a:p>
        </p:txBody>
      </p:sp>
    </p:spTree>
    <p:extLst>
      <p:ext uri="{BB962C8B-B14F-4D97-AF65-F5344CB8AC3E}">
        <p14:creationId xmlns:p14="http://schemas.microsoft.com/office/powerpoint/2010/main" val="391602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AEED4-8E8E-CF63-5C48-9A79761D4CDD}"/>
              </a:ext>
            </a:extLst>
          </p:cNvPr>
          <p:cNvSpPr>
            <a:spLocks noGrp="1"/>
          </p:cNvSpPr>
          <p:nvPr>
            <p:ph type="title"/>
          </p:nvPr>
        </p:nvSpPr>
        <p:spPr>
          <a:xfrm>
            <a:off x="745836" y="2512289"/>
            <a:ext cx="5848927" cy="1594427"/>
          </a:xfrm>
        </p:spPr>
        <p:txBody>
          <a:bodyPr/>
          <a:lstStyle/>
          <a:p>
            <a:r>
              <a:rPr lang="en-US" altLang="zh-CN" b="1" dirty="0">
                <a:solidFill>
                  <a:schemeClr val="bg1"/>
                </a:solidFill>
              </a:rPr>
              <a:t>Thank </a:t>
            </a:r>
            <a:r>
              <a:rPr lang="en-US" altLang="zh-CN" b="1" dirty="0" smtClean="0">
                <a:solidFill>
                  <a:schemeClr val="bg1"/>
                </a:solidFill>
              </a:rPr>
              <a:t>You !!</a:t>
            </a:r>
            <a:endParaRPr lang="zh-CN" altLang="en-US" b="1" dirty="0">
              <a:solidFill>
                <a:schemeClr val="bg1"/>
              </a:solidFill>
            </a:endParaRPr>
          </a:p>
        </p:txBody>
      </p:sp>
    </p:spTree>
    <p:extLst>
      <p:ext uri="{BB962C8B-B14F-4D97-AF65-F5344CB8AC3E}">
        <p14:creationId xmlns:p14="http://schemas.microsoft.com/office/powerpoint/2010/main" val="30498461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044193-9CEC-4B0C-A704-002174A4A58F}">
  <ds:schemaRefs>
    <ds:schemaRef ds:uri="http://schemas.microsoft.com/office/2006/metadata/properties"/>
    <ds:schemaRef ds:uri="http://schemas.microsoft.com/office/infopath/2007/PartnerControls"/>
    <ds:schemaRef ds:uri="http://schemas.microsoft.com/sharepoint/v3"/>
    <ds:schemaRef ds:uri="38de0ec0-4312-429b-9ba4-a6f7899b86f2"/>
    <ds:schemaRef ds:uri="21705155-b4ce-4c69-95dc-4fd6cb8c5571"/>
  </ds:schemaRefs>
</ds:datastoreItem>
</file>

<file path=customXml/itemProps2.xml><?xml version="1.0" encoding="utf-8"?>
<ds:datastoreItem xmlns:ds="http://schemas.openxmlformats.org/officeDocument/2006/customXml" ds:itemID="{9D30487B-DABF-4867-96A4-274E17D03608}">
  <ds:schemaRefs>
    <ds:schemaRef ds:uri="http://schemas.microsoft.com/sharepoint/v3/contenttype/forms"/>
  </ds:schemaRefs>
</ds:datastoreItem>
</file>

<file path=customXml/itemProps3.xml><?xml version="1.0" encoding="utf-8"?>
<ds:datastoreItem xmlns:ds="http://schemas.openxmlformats.org/officeDocument/2006/customXml" ds:itemID="{3DA5489D-F149-42F3-BC44-7AEC22AD6F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1705155-b4ce-4c69-95dc-4fd6cb8c5571"/>
    <ds:schemaRef ds:uri="38de0ec0-4312-429b-9ba4-a6f7899b86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55</TotalTime>
  <Words>193</Words>
  <Application>Microsoft Office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等线</vt:lpstr>
      <vt:lpstr>等线 Light</vt:lpstr>
      <vt:lpstr>Office Theme</vt:lpstr>
      <vt:lpstr>Sales Dashboard Summary Task-4</vt:lpstr>
      <vt:lpstr>The objective of this dashboard is to provide a clear and interactive overview of sales performance across different categories, regions, and time periods. It enables stakeholders to monitor key performance indicators (KPIs) like total sales, profit, and order volume, supporting data-driven decision making.</vt:lpstr>
      <vt:lpstr>PowerPoint Presentation</vt:lpstr>
      <vt:lpstr>PowerPoint Presentation</vt:lpstr>
      <vt:lpstr>PowerPoint Presentation</vt:lpstr>
      <vt:lpstr>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Dashboard Summary Task-4</dc:title>
  <cp:lastModifiedBy>USer</cp:lastModifiedBy>
  <cp:revision>8</cp:revision>
  <dcterms:modified xsi:type="dcterms:W3CDTF">2025-04-11T13:37:46Z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y fmtid="{D5CDD505-2E9C-101B-9397-08002B2CF9AE}" pid="3" name="MediaServiceImageTags">
    <vt:lpwstr/>
  </property>
</Properties>
</file>