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71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391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93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261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855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58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05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2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77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44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3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83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84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29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3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B1A9A3-9144-414B-8B53-D93E9C4E38D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1ED54-1D0E-499B-9F4C-EBCF14E5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5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86AC8-72AF-B0DB-EA59-79DDDC953D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Ms. Prerna Mahajan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3F3E8-F848-84EA-D5C6-0620272AE5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Course: Data Science and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3377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9DCC-E43A-C6A6-CB40-D2DA2D8E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PIVOT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BE03-AACD-45B6-9CFD-EC6E2F542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Added sheet of Pivot tables	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5FEFCC4-7EBF-4012-B33E-807F54BE3E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44464" y="3243263"/>
            <a:ext cx="3219922" cy="263207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70D6C-A222-716D-AC54-D54907361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Added sheet of dashboard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37EEC7-6982-2229-D050-2738FB33511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873034" y="3243263"/>
            <a:ext cx="3332257" cy="263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54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EC3E5C-DFF7-0854-2EFB-BBC9CEC9B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604443"/>
            <a:ext cx="1122201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3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5DFF22-5C76-4047-97C7-70DDCA40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9" y="867266"/>
            <a:ext cx="11029362" cy="49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5185-EDDB-6B94-EF4F-AA40657E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4">
                    <a:lumMod val="50000"/>
                  </a:schemeClr>
                </a:solidFill>
                <a:latin typeface="Forte" panose="03060902040502070203" pitchFamily="66" charset="0"/>
              </a:rPr>
              <a:t>PROJECT FINISH</a:t>
            </a:r>
            <a:br>
              <a:rPr lang="en-IN" dirty="0"/>
            </a:b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0D43F-BC85-4744-CA83-1734A199C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94831" y="1041400"/>
            <a:ext cx="2953383" cy="477520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66DE-93FA-92E9-A172-06F84B3A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Forte" panose="03060902040502070203" pitchFamily="66" charset="0"/>
              </a:rPr>
              <a:t>“Data doesn’t just tell us where we’ve been — it shows us where to go next.”</a:t>
            </a:r>
            <a:endParaRPr lang="en-IN" sz="2000" b="1" dirty="0">
              <a:solidFill>
                <a:schemeClr val="accent4">
                  <a:lumMod val="50000"/>
                </a:schemeClr>
              </a:solidFill>
              <a:latin typeface="Forte" panose="03060902040502070203" pitchFamily="66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B6FDEB-D339-4211-324C-26542CD9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51" y="2125326"/>
            <a:ext cx="261974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8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91D2-D1A7-C54F-F8EC-063C781D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7B461-1829-DA5E-5244-69E17A5DF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filtering or summarizing is an essential process in excel for refining and analyzing datasets.</a:t>
            </a:r>
          </a:p>
          <a:p>
            <a:r>
              <a:rPr lang="en-US" dirty="0"/>
              <a:t>This presentation explores the methods, procedures, insights and challenges encountered while summarizing the datasets.</a:t>
            </a:r>
          </a:p>
          <a:p>
            <a:r>
              <a:rPr lang="en-US" dirty="0"/>
              <a:t>Refining of data leads to the accuracy of the output.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DF71-3BF2-4350-A8FA-B1B3B00E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	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9E962-B591-8EF9-398A-6C99B50747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relevant data for analysis.</a:t>
            </a:r>
          </a:p>
          <a:p>
            <a:r>
              <a:rPr lang="en-US" dirty="0"/>
              <a:t>Remove duplicates and inconsistencies.</a:t>
            </a:r>
          </a:p>
          <a:p>
            <a:r>
              <a:rPr lang="en-US" dirty="0"/>
              <a:t>Apply filters and formulas for the targeted insights.</a:t>
            </a:r>
          </a:p>
          <a:p>
            <a:r>
              <a:rPr lang="en-US" dirty="0"/>
              <a:t>Develop best practices as per the learned or experienced practices of data.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8E98FF-541E-7842-A829-300B72F52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1725" y="2686672"/>
            <a:ext cx="4718050" cy="305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7D6E-F9A7-1311-CCD2-C3075D40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96CEC-ADE4-7975-0542-6D3ECC85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used for this project having 3 different excel files with multiple irregular columns of information. </a:t>
            </a:r>
          </a:p>
          <a:p>
            <a:r>
              <a:rPr lang="en-US" dirty="0"/>
              <a:t>The dataset is based on the Bike Sharing Demand in a particular season from no. of casual and registered users.</a:t>
            </a:r>
          </a:p>
          <a:p>
            <a:r>
              <a:rPr lang="en-US" dirty="0"/>
              <a:t>The demand is directly based on the weather situation which can be analyses by the current wind speed, temperature and humidity.</a:t>
            </a:r>
          </a:p>
          <a:p>
            <a:r>
              <a:rPr lang="en-US" dirty="0"/>
              <a:t>There is neither any formulas nor any formatting in the dataset provided.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53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531E-4755-625A-5FE2-ECA00EC0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2019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5B5C-963A-BCB5-47C0-F208D8BE5E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Microsoft excel 2019</a:t>
            </a:r>
            <a:r>
              <a:rPr lang="en-US" dirty="0"/>
              <a:t> is used for summarizing data.</a:t>
            </a:r>
          </a:p>
          <a:p>
            <a:r>
              <a:rPr lang="en-US" dirty="0"/>
              <a:t>We have merged data from dataset 1 and dataset 2 in “Comb 1 &amp; 2”</a:t>
            </a:r>
          </a:p>
          <a:p>
            <a:r>
              <a:rPr lang="en-US" dirty="0"/>
              <a:t>First, we have removed the duplicates and merge data under proper heading.</a:t>
            </a:r>
          </a:p>
          <a:p>
            <a:r>
              <a:rPr lang="en-US" dirty="0"/>
              <a:t>Check for missing, duplicate and invalid entries.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C3585-2C6D-6A75-3306-4C38CBBCB7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Text function to extract date, day and year.</a:t>
            </a:r>
          </a:p>
          <a:p>
            <a:r>
              <a:rPr lang="en-US" dirty="0"/>
              <a:t>Used Weekday and Weekend function for data scrutinizing. </a:t>
            </a:r>
          </a:p>
          <a:p>
            <a:r>
              <a:rPr lang="en-US" dirty="0"/>
              <a:t>Applied filters to look for large datasets.</a:t>
            </a:r>
          </a:p>
          <a:p>
            <a:r>
              <a:rPr lang="en-US" dirty="0"/>
              <a:t>Applied several functions like, sum, average, min, max, if, text </a:t>
            </a:r>
            <a:r>
              <a:rPr lang="en-US" dirty="0" err="1"/>
              <a:t>etc</a:t>
            </a:r>
            <a:r>
              <a:rPr lang="en-US" dirty="0"/>
              <a:t> in Sheet Comb 1 &amp; 2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13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C736DA-EFED-2F79-9807-DD0FDE40C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2" y="688157"/>
            <a:ext cx="1099165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5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00A0-8ABC-1710-CD2E-C58F9768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Comb 1 &amp; 2 (Merged 2 datasets)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80133-33B8-EC59-7A06-1795C5E3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644" y="2884592"/>
            <a:ext cx="4229690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ECA-C8AB-FE4B-D3C5-4066BF494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3318-2258-3B2B-1AC7-CE44D9058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Combined data set into final worksheet.</a:t>
            </a:r>
          </a:p>
          <a:p>
            <a:r>
              <a:rPr lang="en-IN" dirty="0"/>
              <a:t>Evaluate all the necessary functions and formatting which makes the data more useful, understanding and expressive.</a:t>
            </a:r>
          </a:p>
          <a:p>
            <a:r>
              <a:rPr lang="en-IN" dirty="0"/>
              <a:t>Cleared all unnecessary detailing and formatting.</a:t>
            </a:r>
          </a:p>
          <a:p>
            <a:r>
              <a:rPr lang="en-IN" dirty="0"/>
              <a:t>The outcome would be condensed, organized and insightful information rather than raw data.</a:t>
            </a:r>
          </a:p>
        </p:txBody>
      </p:sp>
    </p:spTree>
    <p:extLst>
      <p:ext uri="{BB962C8B-B14F-4D97-AF65-F5344CB8AC3E}">
        <p14:creationId xmlns:p14="http://schemas.microsoft.com/office/powerpoint/2010/main" val="153481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E456-F0B8-EE0E-136D-936B1E317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</a:t>
            </a:r>
            <a:r>
              <a:rPr lang="en-IN" dirty="0"/>
              <a:t> </a:t>
            </a:r>
            <a:r>
              <a:rPr lang="en-IN" b="1" dirty="0"/>
              <a:t>Formatting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3C0D256-D1B0-75BC-F8E8-9DD50307EA7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4007" r="24007"/>
          <a:stretch/>
        </p:blipFill>
        <p:spPr>
          <a:prstGeom prst="roundRect">
            <a:avLst>
              <a:gd name="adj" fmla="val 0"/>
            </a:avLst>
          </a:prstGeom>
          <a:ln w="57150" cmpd="thickThin">
            <a:solidFill>
              <a:prstClr val="black">
                <a:lumMod val="50000"/>
                <a:lumOff val="50000"/>
              </a:prst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9DB1A-7912-D013-CB25-BB6CBD7E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IN" dirty="0"/>
              <a:t>Applied conditional formatting where needed for the easier understanding.</a:t>
            </a:r>
          </a:p>
          <a:p>
            <a:pPr algn="l"/>
            <a:r>
              <a:rPr lang="en-IN" dirty="0"/>
              <a:t>Given name to the weather situation code to understand the average usage of the bike per day,.</a:t>
            </a:r>
          </a:p>
        </p:txBody>
      </p:sp>
    </p:spTree>
    <p:extLst>
      <p:ext uri="{BB962C8B-B14F-4D97-AF65-F5344CB8AC3E}">
        <p14:creationId xmlns:p14="http://schemas.microsoft.com/office/powerpoint/2010/main" val="4004308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265</TotalTime>
  <Words>395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Forte</vt:lpstr>
      <vt:lpstr>Garamond</vt:lpstr>
      <vt:lpstr>Organic</vt:lpstr>
      <vt:lpstr>Ms. Prerna Mahajan</vt:lpstr>
      <vt:lpstr>Introduction </vt:lpstr>
      <vt:lpstr>Objectives  </vt:lpstr>
      <vt:lpstr>Data Description</vt:lpstr>
      <vt:lpstr>EXCEL 2019 </vt:lpstr>
      <vt:lpstr>PowerPoint Presentation</vt:lpstr>
      <vt:lpstr>Comb 1 &amp; 2 (Merged 2 datasets)</vt:lpstr>
      <vt:lpstr>Final Dataset</vt:lpstr>
      <vt:lpstr>Conditional Formatting </vt:lpstr>
      <vt:lpstr>PIVOT TABLE</vt:lpstr>
      <vt:lpstr>PowerPoint Presentation</vt:lpstr>
      <vt:lpstr>PowerPoint Presentation</vt:lpstr>
      <vt:lpstr>PROJECT FINISH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Vanya Kumar   III A</dc:creator>
  <cp:lastModifiedBy>Vanya Kumar   III A</cp:lastModifiedBy>
  <cp:revision>4</cp:revision>
  <dcterms:created xsi:type="dcterms:W3CDTF">2025-10-24T18:30:49Z</dcterms:created>
  <dcterms:modified xsi:type="dcterms:W3CDTF">2025-10-26T18:41:06Z</dcterms:modified>
</cp:coreProperties>
</file>