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959A3-0A24-4494-95AA-B2F531A5CD31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1D24D-CB4E-42B9-8410-EC7336E0A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59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1D24D-CB4E-42B9-8410-EC7336E0AAB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14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23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28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37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24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56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86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42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1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24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52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rernams/Sales_Inventory-using-MER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91440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UE19CS204 – Web Technologies</a:t>
            </a:r>
            <a:br>
              <a:rPr lang="en-US" sz="2800" b="1" dirty="0"/>
            </a:br>
            <a:r>
              <a:rPr lang="en-US" sz="2800" b="1" dirty="0"/>
              <a:t>Mini Project</a:t>
            </a:r>
            <a:endParaRPr lang="en-GB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000500"/>
            <a:ext cx="7086600" cy="1752600"/>
          </a:xfrm>
        </p:spPr>
        <p:txBody>
          <a:bodyPr>
            <a:normAutofit fontScale="55000" lnSpcReduction="20000"/>
          </a:bodyPr>
          <a:lstStyle/>
          <a:p>
            <a:r>
              <a:rPr lang="en-US" sz="4600" b="1" dirty="0">
                <a:solidFill>
                  <a:schemeClr val="tx1"/>
                </a:solidFill>
              </a:rPr>
              <a:t>Section - E</a:t>
            </a:r>
          </a:p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PRERANA M S – PES2UG19CS296</a:t>
            </a:r>
          </a:p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PALLAVI PRABHU – PES2UG19CS274</a:t>
            </a:r>
          </a:p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RAJARAJESHWARI.M – PES2UG19CS316</a:t>
            </a:r>
          </a:p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PRIMAL VIOLA MIRANDA – PES2UG19CS298</a:t>
            </a:r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038" y="1"/>
            <a:ext cx="1685925" cy="152400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990600" y="5943600"/>
            <a:ext cx="71628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GITHUB Link -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https://github.com/prernams/Sales_Inventory-using-MERN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SALES INVENTORY 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81200"/>
            <a:ext cx="7863840" cy="4724400"/>
          </a:xfrm>
        </p:spPr>
        <p:txBody>
          <a:bodyPr>
            <a:normAutofit/>
          </a:bodyPr>
          <a:lstStyle/>
          <a:p>
            <a:r>
              <a:rPr lang="en-GB" sz="2400" dirty="0"/>
              <a:t>The Sales inventory management system aims at providing an interface for a wholesale vendor to keep track of all the products the vendor is dealing with.</a:t>
            </a:r>
          </a:p>
          <a:p>
            <a:r>
              <a:rPr lang="en-GB" sz="2400" dirty="0"/>
              <a:t>In this web app, we have three sections named Sales, Products and Out of Stock List.</a:t>
            </a:r>
          </a:p>
          <a:p>
            <a:r>
              <a:rPr lang="en-GB" sz="2400" dirty="0"/>
              <a:t>Products – The vendor enters the details of a product like ID, Category, quantity, price and minimum quantity etc.</a:t>
            </a:r>
          </a:p>
          <a:p>
            <a:r>
              <a:rPr lang="en-GB" sz="2400" dirty="0"/>
              <a:t>A Database is created as he/she enters those details, which will be reflected both on the web page and the </a:t>
            </a:r>
            <a:r>
              <a:rPr lang="en-GB" sz="2400" dirty="0" err="1"/>
              <a:t>mongoDB</a:t>
            </a:r>
            <a:r>
              <a:rPr lang="en-GB" sz="2400" dirty="0"/>
              <a:t> database.</a:t>
            </a:r>
          </a:p>
          <a:p>
            <a:endParaRPr lang="en-GB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A5A13-5443-4153-8FBA-516DEAE6E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Sales – Here, on entering the Product ID, the vendor can get all the details of every transaction.</a:t>
            </a:r>
          </a:p>
          <a:p>
            <a:r>
              <a:rPr lang="en-IN" sz="2800" dirty="0"/>
              <a:t>Out of Stock List – All the products that are out of stock will be reflected here. This gives the vendor information about stock </a:t>
            </a:r>
            <a:r>
              <a:rPr lang="en-IN" sz="2800" dirty="0" err="1"/>
              <a:t>availibilty</a:t>
            </a:r>
            <a:r>
              <a:rPr lang="en-I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317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Technologies Used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057400"/>
            <a:ext cx="7940040" cy="39925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9600" b="1" dirty="0"/>
              <a:t>Front-End Framework</a:t>
            </a:r>
          </a:p>
          <a:p>
            <a:r>
              <a:rPr lang="en-GB" sz="8000" dirty="0"/>
              <a:t>ReactJS</a:t>
            </a:r>
          </a:p>
          <a:p>
            <a:r>
              <a:rPr lang="en-GB" sz="8000" dirty="0"/>
              <a:t>React-router-</a:t>
            </a:r>
            <a:r>
              <a:rPr lang="en-GB" sz="8000" dirty="0" err="1"/>
              <a:t>dom</a:t>
            </a:r>
            <a:endParaRPr lang="en-GB" sz="80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9600" b="1" dirty="0"/>
              <a:t>Back-End Framework</a:t>
            </a:r>
          </a:p>
          <a:p>
            <a:r>
              <a:rPr lang="en-GB" sz="8000" dirty="0"/>
              <a:t>NodeJS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9600" b="1" dirty="0"/>
              <a:t>API</a:t>
            </a:r>
          </a:p>
          <a:p>
            <a:r>
              <a:rPr lang="en-GB" sz="8000" dirty="0" err="1"/>
              <a:t>ExpressJS</a:t>
            </a:r>
            <a:endParaRPr lang="en-GB" sz="8000" dirty="0"/>
          </a:p>
          <a:p>
            <a:r>
              <a:rPr lang="en-GB" sz="8000" dirty="0" err="1"/>
              <a:t>Axios</a:t>
            </a:r>
            <a:endParaRPr lang="en-GB" sz="8000" dirty="0"/>
          </a:p>
          <a:p>
            <a:pPr marL="0" indent="0">
              <a:buNone/>
            </a:pPr>
            <a:endParaRPr lang="en-GB" sz="2800" b="1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26056-B4FE-4B2A-B874-5E6AD97AE28C}"/>
              </a:ext>
            </a:extLst>
          </p:cNvPr>
          <p:cNvSpPr txBox="1"/>
          <p:nvPr/>
        </p:nvSpPr>
        <p:spPr>
          <a:xfrm>
            <a:off x="5257800" y="2057400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2400" b="1" dirty="0"/>
              <a:t>Database</a:t>
            </a:r>
          </a:p>
          <a:p>
            <a:r>
              <a:rPr lang="en-GB" sz="2000" dirty="0"/>
              <a:t>MongoDB</a:t>
            </a:r>
          </a:p>
          <a:p>
            <a:r>
              <a:rPr lang="en-GB" sz="2000" dirty="0" err="1"/>
              <a:t>MongoClient</a:t>
            </a:r>
            <a:endParaRPr lang="en-GB" sz="2000" dirty="0"/>
          </a:p>
          <a:p>
            <a:r>
              <a:rPr lang="en-GB" sz="2000" dirty="0"/>
              <a:t>Mongoose</a:t>
            </a:r>
          </a:p>
          <a:p>
            <a:endParaRPr lang="en-GB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Member Contributions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dirty="0" err="1"/>
              <a:t>Prerana</a:t>
            </a:r>
            <a:r>
              <a:rPr lang="en-GB" sz="2400" b="1" dirty="0"/>
              <a:t> M S</a:t>
            </a:r>
          </a:p>
          <a:p>
            <a:pPr marL="0" indent="0">
              <a:buNone/>
            </a:pPr>
            <a:r>
              <a:rPr lang="en-GB" dirty="0"/>
              <a:t>	Back-End framework using NodeJS and MongoDB connectivity.</a:t>
            </a:r>
          </a:p>
          <a:p>
            <a:pPr marL="0" indent="0">
              <a:buNone/>
            </a:pPr>
            <a:r>
              <a:rPr lang="en-GB" dirty="0"/>
              <a:t>	Web Components – Sales, Products</a:t>
            </a:r>
          </a:p>
          <a:p>
            <a:r>
              <a:rPr lang="en-GB" sz="2400" b="1" dirty="0"/>
              <a:t>Pallavi Prabhu</a:t>
            </a:r>
          </a:p>
          <a:p>
            <a:pPr marL="0" indent="0">
              <a:buNone/>
            </a:pPr>
            <a:r>
              <a:rPr lang="en-GB" dirty="0"/>
              <a:t>	Front-End using ReactJS, UI, Routing using react-router-</a:t>
            </a:r>
            <a:r>
              <a:rPr lang="en-GB" dirty="0" err="1"/>
              <a:t>dom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Web Components –Out of Stock List(</a:t>
            </a:r>
            <a:r>
              <a:rPr lang="en-GB" dirty="0" err="1"/>
              <a:t>mongoDB</a:t>
            </a:r>
            <a:r>
              <a:rPr lang="en-GB" dirty="0"/>
              <a:t>),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363</TotalTime>
  <Words>251</Words>
  <Application>Microsoft Office PowerPoint</Application>
  <PresentationFormat>On-screen Show (4:3)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UE19CS204 – Web Technologies Mini Project</vt:lpstr>
      <vt:lpstr>Abstract</vt:lpstr>
      <vt:lpstr>PowerPoint Presentation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Prerana M S</cp:lastModifiedBy>
  <cp:revision>18</cp:revision>
  <dcterms:created xsi:type="dcterms:W3CDTF">2020-11-18T05:59:33Z</dcterms:created>
  <dcterms:modified xsi:type="dcterms:W3CDTF">2020-12-07T08:35:26Z</dcterms:modified>
</cp:coreProperties>
</file>