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8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1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3D1686-24C8-4963-98A2-FECFBD7AEE2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DC212C-6B84-46CF-B745-8DC8F001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530" y="975963"/>
            <a:ext cx="8825658" cy="738538"/>
          </a:xfrm>
        </p:spPr>
        <p:txBody>
          <a:bodyPr/>
          <a:lstStyle/>
          <a:p>
            <a:r>
              <a:rPr lang="en-US" dirty="0" smtClean="0"/>
              <a:t>Cat Detector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22" y="1896421"/>
            <a:ext cx="8107924" cy="379152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>
            <a:bevelT/>
          </a:sp3d>
        </p:spPr>
      </p:pic>
      <p:sp>
        <p:nvSpPr>
          <p:cNvPr id="3" name="TextBox 2"/>
          <p:cNvSpPr txBox="1"/>
          <p:nvPr/>
        </p:nvSpPr>
        <p:spPr>
          <a:xfrm>
            <a:off x="7349706" y="5913789"/>
            <a:ext cx="30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Presenter: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Prerna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Prateek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problem into three parts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Application for Image Upload and Save to disk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Designed Front-End using HTML and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Used “form” tag and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onstrained on only File of type Image to get uploaded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Machine </a:t>
            </a:r>
            <a:r>
              <a:rPr lang="en-US" dirty="0">
                <a:solidFill>
                  <a:schemeClr val="tx1"/>
                </a:solidFill>
              </a:rPr>
              <a:t>Learning Model to </a:t>
            </a:r>
            <a:r>
              <a:rPr lang="en-US" dirty="0" smtClean="0">
                <a:solidFill>
                  <a:schemeClr val="tx1"/>
                </a:solidFill>
              </a:rPr>
              <a:t>identify if Image has Cat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Used Google Cloud Vision API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Method to send saved Image to Machine Learning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Backend was created in Flask in Python 3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8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Cloud Vision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Easy to </a:t>
            </a:r>
            <a:r>
              <a:rPr lang="en-US" dirty="0" smtClean="0"/>
              <a:t>create API key </a:t>
            </a:r>
            <a:r>
              <a:rPr lang="en-US" smtClean="0"/>
              <a:t>and </a:t>
            </a:r>
            <a:r>
              <a:rPr lang="en-US" smtClean="0"/>
              <a:t>using </a:t>
            </a:r>
            <a:r>
              <a:rPr lang="en-US" dirty="0" smtClean="0"/>
              <a:t>its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Has high Rate Limiting (free1000 images/day)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Built-in Pre-trained Models for Object Detection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Generates labels detected within the Image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Associates a Score with each label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Gives Scope to alter and change the Model for Object Detection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7271" cy="706964"/>
          </a:xfrm>
        </p:spPr>
        <p:txBody>
          <a:bodyPr/>
          <a:lstStyle/>
          <a:p>
            <a:r>
              <a:rPr lang="en-US" dirty="0" smtClean="0"/>
              <a:t>How Flask creates App!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from flask import Flask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app = Flask(__name__)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endParaRPr lang="en-US" dirty="0"/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@</a:t>
            </a:r>
            <a:r>
              <a:rPr lang="en-US" dirty="0" err="1"/>
              <a:t>app.route</a:t>
            </a:r>
            <a:r>
              <a:rPr lang="en-US" dirty="0"/>
              <a:t>("/")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 err="1"/>
              <a:t>def</a:t>
            </a:r>
            <a:r>
              <a:rPr lang="en-US" dirty="0"/>
              <a:t> hello():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    return "Hello World</a:t>
            </a:r>
            <a:r>
              <a:rPr lang="en-US" dirty="0" smtClean="0"/>
              <a:t>!“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endParaRPr lang="en-US" dirty="0"/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if __name__ == "__main__":</a:t>
            </a:r>
          </a:p>
          <a:p>
            <a:pPr>
              <a:buSzPct val="40000"/>
              <a:buFont typeface="Wingdings 3" panose="05040102010807070707" pitchFamily="18" charset="2"/>
              <a:buChar char=""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95" y="4379731"/>
            <a:ext cx="3810330" cy="1554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13" y="3089726"/>
            <a:ext cx="4602879" cy="9373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125419" y="3916392"/>
            <a:ext cx="258792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Flask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render_template</a:t>
            </a:r>
            <a:r>
              <a:rPr lang="en-US" b="1" dirty="0" smtClean="0"/>
              <a:t>()</a:t>
            </a:r>
            <a:r>
              <a:rPr lang="en-US" dirty="0" smtClean="0"/>
              <a:t>: When provided with the </a:t>
            </a:r>
            <a:r>
              <a:rPr lang="en-US" dirty="0"/>
              <a:t>name of the template and the </a:t>
            </a:r>
            <a:r>
              <a:rPr lang="en-US" dirty="0" smtClean="0"/>
              <a:t>variables as keyword </a:t>
            </a:r>
            <a:r>
              <a:rPr lang="en-US" dirty="0"/>
              <a:t>arguments, it renders a template. </a:t>
            </a:r>
            <a:r>
              <a:rPr lang="en-US" dirty="0" smtClean="0"/>
              <a:t>Flask </a:t>
            </a:r>
            <a:r>
              <a:rPr lang="en-US" dirty="0"/>
              <a:t>will look for templates in the templates folder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r</a:t>
            </a:r>
            <a:r>
              <a:rPr lang="en-US" b="1" dirty="0" smtClean="0"/>
              <a:t>equest()</a:t>
            </a:r>
            <a:r>
              <a:rPr lang="en-US" dirty="0" smtClean="0"/>
              <a:t>: </a:t>
            </a:r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application </a:t>
            </a:r>
            <a:r>
              <a:rPr lang="en-US" dirty="0" smtClean="0"/>
              <a:t>to access </a:t>
            </a:r>
            <a:r>
              <a:rPr lang="en-US" dirty="0"/>
              <a:t>the file from the files dictionary on the request object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url_for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/>
              <a:t>B</a:t>
            </a:r>
            <a:r>
              <a:rPr lang="en-US" dirty="0" smtClean="0"/>
              <a:t>uilds </a:t>
            </a:r>
            <a:r>
              <a:rPr lang="en-US" dirty="0"/>
              <a:t>a URL to a specific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Built-in 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27421" cy="34163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os</a:t>
            </a:r>
            <a:r>
              <a:rPr lang="en-US" dirty="0" smtClean="0"/>
              <a:t>: </a:t>
            </a:r>
            <a:r>
              <a:rPr lang="en-US" dirty="0"/>
              <a:t>module provides a portable way of using operating system dependent </a:t>
            </a:r>
            <a:r>
              <a:rPr lang="en-US" dirty="0" smtClean="0"/>
              <a:t>functionality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err="1" smtClean="0"/>
              <a:t>mkdir</a:t>
            </a:r>
            <a:endParaRPr lang="en-US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 smtClean="0"/>
              <a:t>path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dirty="0" smtClean="0"/>
              <a:t>join/</a:t>
            </a:r>
            <a:r>
              <a:rPr lang="en-US" dirty="0" err="1" smtClean="0"/>
              <a:t>isdir</a:t>
            </a:r>
            <a:r>
              <a:rPr lang="en-US" dirty="0" smtClean="0"/>
              <a:t>/</a:t>
            </a:r>
            <a:r>
              <a:rPr lang="en-US" dirty="0" err="1" smtClean="0"/>
              <a:t>abspath</a:t>
            </a:r>
            <a:r>
              <a:rPr lang="en-US" dirty="0" smtClean="0"/>
              <a:t>/</a:t>
            </a:r>
            <a:r>
              <a:rPr lang="en-US" dirty="0" err="1" smtClean="0"/>
              <a:t>dirname</a:t>
            </a:r>
            <a:endParaRPr lang="en-US" dirty="0"/>
          </a:p>
          <a:p>
            <a:pPr marL="1085850"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base64</a:t>
            </a:r>
            <a:r>
              <a:rPr lang="en-US" dirty="0" smtClean="0"/>
              <a:t>: </a:t>
            </a:r>
            <a:r>
              <a:rPr lang="en-US" dirty="0"/>
              <a:t>provides functions for encoding binary data to printable ASCII characters and decoding such encodings back to binary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google-</a:t>
            </a:r>
            <a:r>
              <a:rPr lang="en-US" b="1" dirty="0" err="1" smtClean="0"/>
              <a:t>api</a:t>
            </a:r>
            <a:r>
              <a:rPr lang="en-US" b="1" dirty="0" smtClean="0"/>
              <a:t>-python-client</a:t>
            </a:r>
            <a:r>
              <a:rPr lang="en-US" dirty="0" smtClean="0"/>
              <a:t>: Enables accessing Google API</a:t>
            </a:r>
            <a:endParaRPr lang="en-US" b="1" dirty="0" smtClean="0"/>
          </a:p>
          <a:p>
            <a:r>
              <a:rPr lang="en-US" b="1" dirty="0" err="1" smtClean="0"/>
              <a:t>GoogleCredentials</a:t>
            </a:r>
            <a:r>
              <a:rPr lang="en-US" dirty="0" smtClean="0"/>
              <a:t>: Takes JSON file of credentials and authorizes to use a web service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Request-Response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17896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Flask App Sends Requests to Cloud Vision API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Request has encoded image data and information about Model to use on image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Cloud Vision API returns Response with processed information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Python code handles the Response and gets prediction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Returns to Flask App to display Result in Front-End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Pytest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Helps to document expected behavior of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Fixtures can be created once and used multiple times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Ensures one part of Code Change does not break/affect other parts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Gives facility to “mock” certain parts of code for creating unit-tests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1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93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512</TotalTime>
  <Words>379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Cat Detector Application</vt:lpstr>
      <vt:lpstr>Split the problem into three parts</vt:lpstr>
      <vt:lpstr>Google’s Cloud Vision API</vt:lpstr>
      <vt:lpstr>How Flask creates App!</vt:lpstr>
      <vt:lpstr>Key Components of Flask Used</vt:lpstr>
      <vt:lpstr>Description of Built-in Python Library</vt:lpstr>
      <vt:lpstr>Request-Response Cycle</vt:lpstr>
      <vt:lpstr>Importance of Pytest</vt:lpstr>
      <vt:lpstr>Thank You!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PRATEEK, PRERNA</dc:creator>
  <cp:lastModifiedBy>PRATEEK, PRERNA</cp:lastModifiedBy>
  <cp:revision>34</cp:revision>
  <dcterms:created xsi:type="dcterms:W3CDTF">2019-02-09T13:21:44Z</dcterms:created>
  <dcterms:modified xsi:type="dcterms:W3CDTF">2019-02-14T06:06:17Z</dcterms:modified>
</cp:coreProperties>
</file>