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2bda7018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2bda7018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2bda7018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2bda7018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52bda7018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52bda7018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52bda7018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52bda7018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52bda7018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52bda7018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52bda7018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52bda7018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52bda7018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52bda7018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2bda7018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52bda7018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52bda7018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52bda7018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52bda7018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52bda7018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2bda7018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2bda7018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52bda7018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52bda7018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52bda7018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52bda7018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52bda7018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52bda7018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52bda7018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52bda7018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52bda7018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52bda7018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52bda7018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52bda7018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52bda7018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52bda7018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2bda7018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2bda7018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2bda7018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2bda7018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52bda7018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52bda7018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52bda7018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52bda7018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52bda7018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52bda7018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52bda7018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52bda7018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2bda7018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2bda7018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0600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Customer Next Visit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Machine Learning Problem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Prerna Singhal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819150" y="1295775"/>
            <a:ext cx="75057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in this dataset, we do not have many features given to us, so I have created some features of my oen using the data I have.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basic features created are: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Mean difference between the days of visit.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Standard deviation of the difference between the days of visit.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Frequency of visit.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764275" y="562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-- K means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764275" y="1432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created some clusters of frequency and recency and used them as features.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have used K means to create clusters of frequency and recency.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5404100" y="2404875"/>
            <a:ext cx="31821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 seen in the frequency cluster, 5 is the best and 0th is the lowest value of the cluster.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0" y="2489725"/>
            <a:ext cx="4860801" cy="18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819150" y="777250"/>
            <a:ext cx="75057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50" y="438925"/>
            <a:ext cx="6061126" cy="26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1106425" y="3273550"/>
            <a:ext cx="75057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Similarly in the recency cluster, 0 is the lowest value as recency is high and 5th is the best as recency is low.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Both recency and frequency cluster is giving user a value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19150" y="406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value of the customer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819150" y="948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score = Recency cluster + Frequency cluster.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have created another feature as overall score which the sum of recency cluster and frequency cluster which is actually the </a:t>
            </a:r>
            <a:r>
              <a:rPr b="1" lang="en"/>
              <a:t>C</a:t>
            </a:r>
            <a:r>
              <a:rPr b="1" lang="en"/>
              <a:t>ustomer Lifetime Value</a:t>
            </a:r>
            <a:r>
              <a:rPr lang="en"/>
              <a:t>. </a:t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77928"/>
            <a:ext cx="7236723" cy="2881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746000" y="443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CLV with respect to recency and frequency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00" y="1179575"/>
            <a:ext cx="3891674" cy="256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1990725"/>
            <a:ext cx="4150376" cy="26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819150" y="296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View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755150" y="939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After Feature Engineering, this is how my dataset looks like</a:t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88" y="1362450"/>
            <a:ext cx="8481228" cy="29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819150" y="132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elimination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746000" y="735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448050" y="969275"/>
            <a:ext cx="28347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Af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ter studying correlation between the feature in the dataset, we have dropped certain features which are highly correlated and make the learning model bias.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375" y="1024125"/>
            <a:ext cx="5734323" cy="384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train the dataset.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746000" y="452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64540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split the dataset in such a way that we will be predicting the </a:t>
            </a:r>
            <a:r>
              <a:rPr b="1" lang="en"/>
              <a:t>day of 130th week</a:t>
            </a:r>
            <a:r>
              <a:rPr lang="en"/>
              <a:t> user will be visiting the shopping mall.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Target variable : Day of the week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Value ranges from 0-7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 : user has not visited the mall in 130th week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1-7 : day of the week [monday : sunday]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Thus, it becomes a classification problem and we will be using Xg Boost to solve it.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819150" y="452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: Basic Xg Boost.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621800" y="1115575"/>
            <a:ext cx="77031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: 76%..Wohooo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Confusion matrix:</a:t>
            </a:r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99773"/>
            <a:ext cx="7139025" cy="17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676650" y="3767325"/>
            <a:ext cx="75057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Well, the model is predicting only 0’s..why?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Here we have a dataset with 300k rows.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row represents a customer and with that we have a specific customer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provided the days the customer has visited the shopping mall in the span of 1000 days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business problem we have to predict on which weekday the customer will visit the mall in the week following the 1000th day.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Solving this problem will help the organisation to design the promotion packages for the target customers.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636250" y="397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Imbalanced dataset</a:t>
            </a:r>
            <a:endParaRPr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484625" y="1234450"/>
            <a:ext cx="4826400" cy="30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Well, if we look into the target variable in y_train more than 70% of the data has value 0. I.e. the customer has not visited the mall that week.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Dataset is highly imbalanced and thus the bias comes and model learnt only to predict 0’s.</a:t>
            </a:r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150" y="1244350"/>
            <a:ext cx="23622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819150" y="406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Balanced Xg Boost Model</a:t>
            </a:r>
            <a:endParaRPr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709425" y="1112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assigned weights to the models so that maximum occuring variable has minimum weight.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Accuracy : 48%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Confusion matrix: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25" y="2432900"/>
            <a:ext cx="6867149" cy="18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 txBox="1"/>
          <p:nvPr/>
        </p:nvSpPr>
        <p:spPr>
          <a:xfrm>
            <a:off x="576075" y="4206250"/>
            <a:ext cx="75711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Much better results, now let us improve the accuracy.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 Tuning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opted Grid Search for hyper parameter Tuning to improve the parameters value in XgBoost and get the best accuracy.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running hyper parameter tuning we found the best parameters as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({'max_depth': 3, 'min_child_weight': 1}, 0.46038323026677314)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819150" y="452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Tuned XgBoost</a:t>
            </a:r>
            <a:endParaRPr/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727725" y="14070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: 48%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Confusion matrix: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763" y="2204348"/>
            <a:ext cx="7218474" cy="20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722475" y="348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Customer Visit in 144th week</a:t>
            </a:r>
            <a:endParaRPr/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722475" y="11622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last model, we will predict the day on which customer may visit the mall in 144th week if he is visiting at all.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preparing the data, we ran the model on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are able to predict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shows that 980 customers are visiting on weekday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075" y="1836425"/>
            <a:ext cx="34671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764300" y="461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Customer Visit in 144th week</a:t>
            </a:r>
            <a:endParaRPr/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535675" y="1570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1st 10 customers the pattern of visit in 144th week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</a:rPr>
              <a:t>[0 0 0 0 0 0 3 0 0 0]</a:t>
            </a:r>
            <a:endParaRPr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</a:rPr>
              <a:t>As seen only the 7th customer is visiting the mall on 3rd day i.e. wednesday</a:t>
            </a:r>
            <a:endParaRPr sz="105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07" name="Google Shape;307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wish to run cohort analysis for this data. I will be modifying the dataset for it and will be running some extra analysis for the same.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our dataset has visits in terms of day number ranging from 1 to 1001, we have made this assumptions that 1 is the beginning of the week i.e. Monday. Thus we have assigned numbers to the weekday as: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1: Monday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 Tuesday…..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7: Sunday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296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Frequency of visit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590550" y="1396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025" y="1152550"/>
            <a:ext cx="5499976" cy="342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621800" y="1289300"/>
            <a:ext cx="27981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 seen in this graph, the number of times customer has visited the mall in the span of 1000 days lies in the range of 25-150 days.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There are some customers who have visited the mall more than 150 days. However, maximum of the customers are visiting 25-75 days in that span.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397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Recency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764300" y="1195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050" y="1067925"/>
            <a:ext cx="5047876" cy="33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603500" y="1124700"/>
            <a:ext cx="34290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Recency is the how many days back the customer has visited the mall.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 per the graph, maximum customers have recently visited the mall.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the recency and frequency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075" y="1155184"/>
            <a:ext cx="5382774" cy="351051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676650" y="1417325"/>
            <a:ext cx="23316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 seen in this plot, the customers who have high frequency have visited recently to the mall.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Thus the customers on the right side of the plot are more loyal.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452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Most visited weekday of the week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478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300" y="1167100"/>
            <a:ext cx="5077500" cy="32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539500" y="1280150"/>
            <a:ext cx="3173100" cy="3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a particular week, customers prefer to visit on day 7 of the week which is Sunday as per our assumption.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Thus, as obvious the most visits are on the weekend.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516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Preferred month and Year of visit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47" y="1208600"/>
            <a:ext cx="4110950" cy="28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600" y="1294788"/>
            <a:ext cx="3896175" cy="264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795525" y="3858775"/>
            <a:ext cx="7709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seems that user prefers to visit the mall in first half of the year.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basically create the test train model for this problem, I have divided the dataset into two datasets such that first 903(129 weeks) days data becomes my test train dataset on which I will be doing all feature engineering and modelling. My next 98 days of dataset I have kept such that I will be predicting my customer next visit in next week following 903th day i.e. 130th week. If the customer has not visited in the following week, I have marked the target variable for that customer as 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creating my model using these two datasets, I will be running this model on 1000 days as a whole and will be predicting the customers day of visit in the following week of 1000th day.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