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Merriweather Black"/>
      <p:bold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MerriweatherBlack-boldItalic.fntdata"/><Relationship Id="rId23" Type="http://schemas.openxmlformats.org/officeDocument/2006/relationships/font" Target="fonts/MerriweatherBlack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Lato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9416bca7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9416bca7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9416bca7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9416bca7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9416bca7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9416bca7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9416bca7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9416bca7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945cd623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945cd623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945cd62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945cd62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945cd623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945cd623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945cd623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1945cd623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UnpredictablePrashant/NPS.git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63625" y="360925"/>
            <a:ext cx="6092100" cy="15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en-GB" sz="2514">
                <a:latin typeface="Merriweather Black"/>
                <a:ea typeface="Merriweather Black"/>
                <a:cs typeface="Merriweather Black"/>
                <a:sym typeface="Merriweather Black"/>
              </a:rPr>
              <a:t>Optimizing Application Deployment</a:t>
            </a:r>
            <a:r>
              <a:rPr lang="en-GB" sz="2514"/>
              <a:t> </a:t>
            </a:r>
            <a:br>
              <a:rPr lang="en-GB" sz="2514"/>
            </a:br>
            <a:r>
              <a:rPr lang="en-GB" sz="2514"/>
              <a:t>with </a:t>
            </a:r>
            <a:r>
              <a:rPr b="1" lang="en-GB" sz="2514">
                <a:solidFill>
                  <a:srgbClr val="3D85C6"/>
                </a:solidFill>
                <a:latin typeface="Merriweather"/>
                <a:ea typeface="Merriweather"/>
                <a:cs typeface="Merriweather"/>
                <a:sym typeface="Merriweather"/>
              </a:rPr>
              <a:t>Blue</a:t>
            </a:r>
            <a:r>
              <a:rPr b="1" lang="en-GB" sz="2514">
                <a:latin typeface="Merriweather"/>
                <a:ea typeface="Merriweather"/>
                <a:cs typeface="Merriweather"/>
                <a:sym typeface="Merriweather"/>
              </a:rPr>
              <a:t>-</a:t>
            </a:r>
            <a:r>
              <a:rPr b="1" lang="en-GB" sz="2514">
                <a:solidFill>
                  <a:srgbClr val="6AA84F"/>
                </a:solidFill>
                <a:latin typeface="Merriweather"/>
                <a:ea typeface="Merriweather"/>
                <a:cs typeface="Merriweather"/>
                <a:sym typeface="Merriweather"/>
              </a:rPr>
              <a:t>Green</a:t>
            </a:r>
            <a:r>
              <a:rPr b="1" lang="en-GB" sz="2514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2514">
                <a:latin typeface="Merriweather Black"/>
                <a:ea typeface="Merriweather Black"/>
                <a:cs typeface="Merriweather Black"/>
                <a:sym typeface="Merriweather Black"/>
              </a:rPr>
              <a:t>and Canary Releases</a:t>
            </a:r>
            <a:r>
              <a:rPr lang="en-GB" sz="2514"/>
              <a:t> on </a:t>
            </a:r>
            <a:r>
              <a:rPr lang="en-GB" sz="2514">
                <a:latin typeface="Merriweather Black"/>
                <a:ea typeface="Merriweather Black"/>
                <a:cs typeface="Merriweather Black"/>
                <a:sym typeface="Merriweather Black"/>
              </a:rPr>
              <a:t>Kubernetes</a:t>
            </a:r>
            <a:endParaRPr sz="462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963625" y="2024575"/>
            <a:ext cx="5599800" cy="16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Rolling out new features or updates can be risky, especially in production environments. Blue-Green and Canary releases are deployment strategies that reduce the risk by enabling phased rollouts and quick rollbacks if issues arise.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000"/>
              <a:t>Project Goals</a:t>
            </a:r>
            <a:endParaRPr b="1" sz="3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704350"/>
            <a:ext cx="7498500" cy="23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Implement Blue-Green and Canary deployment strategies using Kubernetes.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Automate the process of switching between environments to minimize downtime.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Monitor and analyze the impact of new releases to ensure stability before full rollout.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Establish rollback mechanisms to revert changes quickly in case of issues.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2660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Tools Used</a:t>
            </a:r>
            <a:endParaRPr b="1" sz="30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334400" cy="20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Kubernetes for container orchestration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Argo Rollouts or Flagger for advanced deployment strategies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Helm for Kubernetes package management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Prometheus and Grafana for monitoring and performance analysis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Istio or Linkerd for service mesh and traffic management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Jenkins or GitLab CI/CD for pipeline automation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Project Name: </a:t>
            </a:r>
            <a:r>
              <a:rPr b="1" lang="en-GB" sz="3000"/>
              <a:t>NPS</a:t>
            </a:r>
            <a:br>
              <a:rPr lang="en-GB" sz="3000"/>
            </a:br>
            <a:r>
              <a:rPr lang="en-GB" sz="1600"/>
              <a:t>Project Source: </a:t>
            </a:r>
            <a:r>
              <a:rPr lang="en-GB" sz="1600" u="sng">
                <a:solidFill>
                  <a:srgbClr val="00FF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https://github.com/UnpredictablePrashant/NPS.git</a:t>
            </a:r>
            <a:endParaRPr sz="1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2"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200" y="1463557"/>
            <a:ext cx="8387601" cy="3410343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Kubernetes</a:t>
            </a:r>
            <a:endParaRPr b="1" sz="30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025975"/>
            <a:ext cx="75396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52"/>
              <a:t>Kubernetes is an open-source platform for managing containerized applications. It automates the deployment, scaling, and management of containerized applications, making it easier for developers to build, deploy, and scale their applications.</a:t>
            </a:r>
            <a:endParaRPr sz="2952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952"/>
              <a:t>Benefits of Using Kubernetes:</a:t>
            </a:r>
            <a:endParaRPr sz="2952"/>
          </a:p>
          <a:p>
            <a:pPr indent="-331728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 sz="2952">
                <a:solidFill>
                  <a:srgbClr val="FF9900"/>
                </a:solidFill>
              </a:rPr>
              <a:t>Increased Efficiency</a:t>
            </a:r>
            <a:r>
              <a:rPr b="1" lang="en-GB" sz="2952"/>
              <a:t>:</a:t>
            </a:r>
            <a:r>
              <a:rPr lang="en-GB" sz="2952"/>
              <a:t> Kubernetes automates many manual tasks, making it easier to manage and deploy applications.</a:t>
            </a:r>
            <a:endParaRPr sz="2952"/>
          </a:p>
          <a:p>
            <a:pPr indent="-331728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2952">
                <a:solidFill>
                  <a:srgbClr val="00FF00"/>
                </a:solidFill>
              </a:rPr>
              <a:t>Improved Scalability</a:t>
            </a:r>
            <a:r>
              <a:rPr b="1" lang="en-GB" sz="2952"/>
              <a:t>:</a:t>
            </a:r>
            <a:r>
              <a:rPr lang="en-GB" sz="2952"/>
              <a:t> It can easily scale applications up or down to meet changing demands.</a:t>
            </a:r>
            <a:endParaRPr sz="2952"/>
          </a:p>
          <a:p>
            <a:pPr indent="-331728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2952">
                <a:solidFill>
                  <a:srgbClr val="FF00FF"/>
                </a:solidFill>
              </a:rPr>
              <a:t>Portability</a:t>
            </a:r>
            <a:r>
              <a:rPr b="1" lang="en-GB" sz="2952"/>
              <a:t>:</a:t>
            </a:r>
            <a:r>
              <a:rPr lang="en-GB" sz="2952"/>
              <a:t> Kubernetes applications can be easily moved between different environments, such as development, testing, and production.</a:t>
            </a:r>
            <a:endParaRPr sz="2952"/>
          </a:p>
          <a:p>
            <a:pPr indent="-331728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2952">
                <a:solidFill>
                  <a:srgbClr val="FFFF00"/>
                </a:solidFill>
              </a:rPr>
              <a:t>Reliability</a:t>
            </a:r>
            <a:r>
              <a:rPr b="1" lang="en-GB" sz="2952"/>
              <a:t>:</a:t>
            </a:r>
            <a:r>
              <a:rPr lang="en-GB" sz="2952"/>
              <a:t> Kubernetes' self-healing capabilities ensure that applications remain available even in the face of failures.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42775" y="325350"/>
            <a:ext cx="71154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Blue-Green Deployment with Kubernetes</a:t>
            </a:r>
            <a:endParaRPr b="1" sz="2500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902850"/>
            <a:ext cx="7115400" cy="13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600">
                <a:solidFill>
                  <a:srgbClr val="A4C2F4"/>
                </a:solidFill>
              </a:rPr>
              <a:t>Blue</a:t>
            </a:r>
            <a:r>
              <a:rPr b="1" lang="en-GB" sz="1600"/>
              <a:t>-</a:t>
            </a:r>
            <a:r>
              <a:rPr b="1" lang="en-GB" sz="1600">
                <a:solidFill>
                  <a:srgbClr val="93C47D"/>
                </a:solidFill>
              </a:rPr>
              <a:t>Green</a:t>
            </a:r>
            <a:r>
              <a:rPr lang="en-GB" sz="1600"/>
              <a:t> deployment is a deployment strategy that minimizes downtime by maintaining two production environments: a blue environment and a green environment. Only one environment is active at a time, while the other is used for testing or staging.</a:t>
            </a:r>
            <a:endParaRPr sz="1600"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2491600"/>
            <a:ext cx="5734050" cy="1990725"/>
          </a:xfrm>
          <a:prstGeom prst="rect">
            <a:avLst/>
          </a:prstGeom>
          <a:noFill/>
          <a:ln cap="flat" cmpd="sng" w="19050">
            <a:solidFill>
              <a:srgbClr val="3C78D8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05900" cy="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Architecture</a:t>
            </a:r>
            <a:r>
              <a:rPr b="1" lang="en-GB" sz="1800"/>
              <a:t> Diagram of Blue-Green Deployment</a:t>
            </a:r>
            <a:endParaRPr b="1" sz="1800"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325" y="875550"/>
            <a:ext cx="7824674" cy="400804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Canary Deployment with Kubernetes</a:t>
            </a:r>
            <a:endParaRPr b="1" sz="2500"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080675"/>
            <a:ext cx="7238400" cy="13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600">
                <a:solidFill>
                  <a:srgbClr val="D5A6BD"/>
                </a:solidFill>
              </a:rPr>
              <a:t>Canary</a:t>
            </a:r>
            <a:r>
              <a:rPr lang="en-GB" sz="1600"/>
              <a:t> deployment is a progressive delivery strategy where a small subset of users (the canary group) are exposed to a new version of an application before it's fully rolled out to the entire user base. This approach allows for gradual deployment, risk mitigation, and easier rollback if issues are discovered.</a:t>
            </a:r>
            <a:endParaRPr sz="1600"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425" y="2421375"/>
            <a:ext cx="5677000" cy="2516925"/>
          </a:xfrm>
          <a:prstGeom prst="rect">
            <a:avLst/>
          </a:prstGeom>
          <a:noFill/>
          <a:ln cap="flat" cmpd="sng" w="19050">
            <a:solidFill>
              <a:srgbClr val="3C78D8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2384850" y="1648350"/>
            <a:ext cx="4374300" cy="18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000"/>
              <a:t>Thank </a:t>
            </a:r>
            <a:br>
              <a:rPr b="1" lang="en-GB" sz="5000"/>
            </a:br>
            <a:r>
              <a:rPr b="1" lang="en-GB" sz="5000"/>
              <a:t>You</a:t>
            </a:r>
            <a:endParaRPr b="1"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