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6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095B2-8002-4862-9A31-4EA8812F1F2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F76D-A6AC-47BB-8B4F-2F4D79D16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1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5AF43-4522-438F-B06C-993F726CDF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8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4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7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6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7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1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3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8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376B-BA67-4F74-A441-6073CA4362C6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69E3-7779-4FE1-9254-031A7B913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7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3.jpg"/><Relationship Id="rId7" Type="http://schemas.openxmlformats.org/officeDocument/2006/relationships/image" Target="../media/image16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48" y="242664"/>
            <a:ext cx="2350753" cy="2154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60649"/>
            <a:ext cx="2952328" cy="2138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36" y="2852936"/>
            <a:ext cx="4155672" cy="1949768"/>
          </a:xfrm>
          <a:prstGeom prst="rect">
            <a:avLst/>
          </a:prstGeom>
        </p:spPr>
      </p:pic>
      <p:pic>
        <p:nvPicPr>
          <p:cNvPr id="1026" name="Picture 2" descr="C:\Users\a0003683\Pictures\GrapheneTEM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60648"/>
            <a:ext cx="2272000" cy="22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95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038395" y="609600"/>
            <a:ext cx="5881692" cy="5273964"/>
            <a:chOff x="1478280" y="982980"/>
            <a:chExt cx="6416040" cy="5753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" t="7889" b="9334"/>
            <a:stretch/>
          </p:blipFill>
          <p:spPr>
            <a:xfrm>
              <a:off x="1584960" y="982980"/>
              <a:ext cx="6240780" cy="56769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478280" y="1043940"/>
              <a:ext cx="6416040" cy="5692140"/>
              <a:chOff x="1478280" y="1043940"/>
              <a:chExt cx="6416040" cy="5692140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5234940" y="1043940"/>
                <a:ext cx="2232660" cy="3985260"/>
              </a:xfrm>
              <a:custGeom>
                <a:avLst/>
                <a:gdLst>
                  <a:gd name="connsiteX0" fmla="*/ 426720 w 2232660"/>
                  <a:gd name="connsiteY0" fmla="*/ 129540 h 3985260"/>
                  <a:gd name="connsiteX1" fmla="*/ 419100 w 2232660"/>
                  <a:gd name="connsiteY1" fmla="*/ 167640 h 3985260"/>
                  <a:gd name="connsiteX2" fmla="*/ 403860 w 2232660"/>
                  <a:gd name="connsiteY2" fmla="*/ 190500 h 3985260"/>
                  <a:gd name="connsiteX3" fmla="*/ 396240 w 2232660"/>
                  <a:gd name="connsiteY3" fmla="*/ 228600 h 3985260"/>
                  <a:gd name="connsiteX4" fmla="*/ 365760 w 2232660"/>
                  <a:gd name="connsiteY4" fmla="*/ 304800 h 3985260"/>
                  <a:gd name="connsiteX5" fmla="*/ 358140 w 2232660"/>
                  <a:gd name="connsiteY5" fmla="*/ 327660 h 3985260"/>
                  <a:gd name="connsiteX6" fmla="*/ 327660 w 2232660"/>
                  <a:gd name="connsiteY6" fmla="*/ 563880 h 3985260"/>
                  <a:gd name="connsiteX7" fmla="*/ 312420 w 2232660"/>
                  <a:gd name="connsiteY7" fmla="*/ 640080 h 3985260"/>
                  <a:gd name="connsiteX8" fmla="*/ 297180 w 2232660"/>
                  <a:gd name="connsiteY8" fmla="*/ 662940 h 3985260"/>
                  <a:gd name="connsiteX9" fmla="*/ 281940 w 2232660"/>
                  <a:gd name="connsiteY9" fmla="*/ 731520 h 3985260"/>
                  <a:gd name="connsiteX10" fmla="*/ 266700 w 2232660"/>
                  <a:gd name="connsiteY10" fmla="*/ 754380 h 3985260"/>
                  <a:gd name="connsiteX11" fmla="*/ 259080 w 2232660"/>
                  <a:gd name="connsiteY11" fmla="*/ 777240 h 3985260"/>
                  <a:gd name="connsiteX12" fmla="*/ 243840 w 2232660"/>
                  <a:gd name="connsiteY12" fmla="*/ 800100 h 3985260"/>
                  <a:gd name="connsiteX13" fmla="*/ 236220 w 2232660"/>
                  <a:gd name="connsiteY13" fmla="*/ 822960 h 3985260"/>
                  <a:gd name="connsiteX14" fmla="*/ 220980 w 2232660"/>
                  <a:gd name="connsiteY14" fmla="*/ 845820 h 3985260"/>
                  <a:gd name="connsiteX15" fmla="*/ 213360 w 2232660"/>
                  <a:gd name="connsiteY15" fmla="*/ 868680 h 3985260"/>
                  <a:gd name="connsiteX16" fmla="*/ 182880 w 2232660"/>
                  <a:gd name="connsiteY16" fmla="*/ 937260 h 3985260"/>
                  <a:gd name="connsiteX17" fmla="*/ 175260 w 2232660"/>
                  <a:gd name="connsiteY17" fmla="*/ 975360 h 3985260"/>
                  <a:gd name="connsiteX18" fmla="*/ 160020 w 2232660"/>
                  <a:gd name="connsiteY18" fmla="*/ 1051560 h 3985260"/>
                  <a:gd name="connsiteX19" fmla="*/ 152400 w 2232660"/>
                  <a:gd name="connsiteY19" fmla="*/ 1127760 h 3985260"/>
                  <a:gd name="connsiteX20" fmla="*/ 137160 w 2232660"/>
                  <a:gd name="connsiteY20" fmla="*/ 1196340 h 3985260"/>
                  <a:gd name="connsiteX21" fmla="*/ 114300 w 2232660"/>
                  <a:gd name="connsiteY21" fmla="*/ 1341120 h 3985260"/>
                  <a:gd name="connsiteX22" fmla="*/ 106680 w 2232660"/>
                  <a:gd name="connsiteY22" fmla="*/ 1371600 h 3985260"/>
                  <a:gd name="connsiteX23" fmla="*/ 76200 w 2232660"/>
                  <a:gd name="connsiteY23" fmla="*/ 1470660 h 3985260"/>
                  <a:gd name="connsiteX24" fmla="*/ 68580 w 2232660"/>
                  <a:gd name="connsiteY24" fmla="*/ 1516380 h 3985260"/>
                  <a:gd name="connsiteX25" fmla="*/ 60960 w 2232660"/>
                  <a:gd name="connsiteY25" fmla="*/ 1546860 h 3985260"/>
                  <a:gd name="connsiteX26" fmla="*/ 53340 w 2232660"/>
                  <a:gd name="connsiteY26" fmla="*/ 1607820 h 3985260"/>
                  <a:gd name="connsiteX27" fmla="*/ 45720 w 2232660"/>
                  <a:gd name="connsiteY27" fmla="*/ 1630680 h 3985260"/>
                  <a:gd name="connsiteX28" fmla="*/ 38100 w 2232660"/>
                  <a:gd name="connsiteY28" fmla="*/ 1668780 h 3985260"/>
                  <a:gd name="connsiteX29" fmla="*/ 22860 w 2232660"/>
                  <a:gd name="connsiteY29" fmla="*/ 1714500 h 3985260"/>
                  <a:gd name="connsiteX30" fmla="*/ 22860 w 2232660"/>
                  <a:gd name="connsiteY30" fmla="*/ 2034540 h 3985260"/>
                  <a:gd name="connsiteX31" fmla="*/ 30480 w 2232660"/>
                  <a:gd name="connsiteY31" fmla="*/ 2057400 h 3985260"/>
                  <a:gd name="connsiteX32" fmla="*/ 38100 w 2232660"/>
                  <a:gd name="connsiteY32" fmla="*/ 2087880 h 3985260"/>
                  <a:gd name="connsiteX33" fmla="*/ 45720 w 2232660"/>
                  <a:gd name="connsiteY33" fmla="*/ 2133600 h 3985260"/>
                  <a:gd name="connsiteX34" fmla="*/ 60960 w 2232660"/>
                  <a:gd name="connsiteY34" fmla="*/ 2156460 h 3985260"/>
                  <a:gd name="connsiteX35" fmla="*/ 68580 w 2232660"/>
                  <a:gd name="connsiteY35" fmla="*/ 2194560 h 3985260"/>
                  <a:gd name="connsiteX36" fmla="*/ 91440 w 2232660"/>
                  <a:gd name="connsiteY36" fmla="*/ 2278380 h 3985260"/>
                  <a:gd name="connsiteX37" fmla="*/ 83820 w 2232660"/>
                  <a:gd name="connsiteY37" fmla="*/ 2453640 h 3985260"/>
                  <a:gd name="connsiteX38" fmla="*/ 53340 w 2232660"/>
                  <a:gd name="connsiteY38" fmla="*/ 2499360 h 3985260"/>
                  <a:gd name="connsiteX39" fmla="*/ 15240 w 2232660"/>
                  <a:gd name="connsiteY39" fmla="*/ 2537460 h 3985260"/>
                  <a:gd name="connsiteX40" fmla="*/ 7620 w 2232660"/>
                  <a:gd name="connsiteY40" fmla="*/ 2583180 h 3985260"/>
                  <a:gd name="connsiteX41" fmla="*/ 0 w 2232660"/>
                  <a:gd name="connsiteY41" fmla="*/ 2606040 h 3985260"/>
                  <a:gd name="connsiteX42" fmla="*/ 7620 w 2232660"/>
                  <a:gd name="connsiteY42" fmla="*/ 2804160 h 3985260"/>
                  <a:gd name="connsiteX43" fmla="*/ 22860 w 2232660"/>
                  <a:gd name="connsiteY43" fmla="*/ 2857500 h 3985260"/>
                  <a:gd name="connsiteX44" fmla="*/ 45720 w 2232660"/>
                  <a:gd name="connsiteY44" fmla="*/ 2880360 h 3985260"/>
                  <a:gd name="connsiteX45" fmla="*/ 68580 w 2232660"/>
                  <a:gd name="connsiteY45" fmla="*/ 2926080 h 3985260"/>
                  <a:gd name="connsiteX46" fmla="*/ 91440 w 2232660"/>
                  <a:gd name="connsiteY46" fmla="*/ 2971800 h 3985260"/>
                  <a:gd name="connsiteX47" fmla="*/ 114300 w 2232660"/>
                  <a:gd name="connsiteY47" fmla="*/ 2994660 h 3985260"/>
                  <a:gd name="connsiteX48" fmla="*/ 129540 w 2232660"/>
                  <a:gd name="connsiteY48" fmla="*/ 3025140 h 3985260"/>
                  <a:gd name="connsiteX49" fmla="*/ 160020 w 2232660"/>
                  <a:gd name="connsiteY49" fmla="*/ 3070860 h 3985260"/>
                  <a:gd name="connsiteX50" fmla="*/ 167640 w 2232660"/>
                  <a:gd name="connsiteY50" fmla="*/ 3093720 h 3985260"/>
                  <a:gd name="connsiteX51" fmla="*/ 190500 w 2232660"/>
                  <a:gd name="connsiteY51" fmla="*/ 3108960 h 3985260"/>
                  <a:gd name="connsiteX52" fmla="*/ 213360 w 2232660"/>
                  <a:gd name="connsiteY52" fmla="*/ 3154680 h 3985260"/>
                  <a:gd name="connsiteX53" fmla="*/ 236220 w 2232660"/>
                  <a:gd name="connsiteY53" fmla="*/ 3177540 h 3985260"/>
                  <a:gd name="connsiteX54" fmla="*/ 251460 w 2232660"/>
                  <a:gd name="connsiteY54" fmla="*/ 3200400 h 3985260"/>
                  <a:gd name="connsiteX55" fmla="*/ 281940 w 2232660"/>
                  <a:gd name="connsiteY55" fmla="*/ 3208020 h 3985260"/>
                  <a:gd name="connsiteX56" fmla="*/ 304800 w 2232660"/>
                  <a:gd name="connsiteY56" fmla="*/ 3223260 h 3985260"/>
                  <a:gd name="connsiteX57" fmla="*/ 327660 w 2232660"/>
                  <a:gd name="connsiteY57" fmla="*/ 3246120 h 3985260"/>
                  <a:gd name="connsiteX58" fmla="*/ 350520 w 2232660"/>
                  <a:gd name="connsiteY58" fmla="*/ 3253740 h 3985260"/>
                  <a:gd name="connsiteX59" fmla="*/ 373380 w 2232660"/>
                  <a:gd name="connsiteY59" fmla="*/ 3268980 h 3985260"/>
                  <a:gd name="connsiteX60" fmla="*/ 396240 w 2232660"/>
                  <a:gd name="connsiteY60" fmla="*/ 3276600 h 3985260"/>
                  <a:gd name="connsiteX61" fmla="*/ 441960 w 2232660"/>
                  <a:gd name="connsiteY61" fmla="*/ 3307080 h 3985260"/>
                  <a:gd name="connsiteX62" fmla="*/ 464820 w 2232660"/>
                  <a:gd name="connsiteY62" fmla="*/ 3322320 h 3985260"/>
                  <a:gd name="connsiteX63" fmla="*/ 510540 w 2232660"/>
                  <a:gd name="connsiteY63" fmla="*/ 3337560 h 3985260"/>
                  <a:gd name="connsiteX64" fmla="*/ 533400 w 2232660"/>
                  <a:gd name="connsiteY64" fmla="*/ 3345180 h 3985260"/>
                  <a:gd name="connsiteX65" fmla="*/ 556260 w 2232660"/>
                  <a:gd name="connsiteY65" fmla="*/ 3360420 h 3985260"/>
                  <a:gd name="connsiteX66" fmla="*/ 586740 w 2232660"/>
                  <a:gd name="connsiteY66" fmla="*/ 3368040 h 3985260"/>
                  <a:gd name="connsiteX67" fmla="*/ 670560 w 2232660"/>
                  <a:gd name="connsiteY67" fmla="*/ 3383280 h 3985260"/>
                  <a:gd name="connsiteX68" fmla="*/ 716280 w 2232660"/>
                  <a:gd name="connsiteY68" fmla="*/ 3398520 h 3985260"/>
                  <a:gd name="connsiteX69" fmla="*/ 739140 w 2232660"/>
                  <a:gd name="connsiteY69" fmla="*/ 3406140 h 3985260"/>
                  <a:gd name="connsiteX70" fmla="*/ 762000 w 2232660"/>
                  <a:gd name="connsiteY70" fmla="*/ 3421380 h 3985260"/>
                  <a:gd name="connsiteX71" fmla="*/ 784860 w 2232660"/>
                  <a:gd name="connsiteY71" fmla="*/ 3489960 h 3985260"/>
                  <a:gd name="connsiteX72" fmla="*/ 792480 w 2232660"/>
                  <a:gd name="connsiteY72" fmla="*/ 3512820 h 3985260"/>
                  <a:gd name="connsiteX73" fmla="*/ 800100 w 2232660"/>
                  <a:gd name="connsiteY73" fmla="*/ 3543300 h 3985260"/>
                  <a:gd name="connsiteX74" fmla="*/ 807720 w 2232660"/>
                  <a:gd name="connsiteY74" fmla="*/ 3566160 h 3985260"/>
                  <a:gd name="connsiteX75" fmla="*/ 815340 w 2232660"/>
                  <a:gd name="connsiteY75" fmla="*/ 3611880 h 3985260"/>
                  <a:gd name="connsiteX76" fmla="*/ 845820 w 2232660"/>
                  <a:gd name="connsiteY76" fmla="*/ 3688080 h 3985260"/>
                  <a:gd name="connsiteX77" fmla="*/ 861060 w 2232660"/>
                  <a:gd name="connsiteY77" fmla="*/ 3741420 h 3985260"/>
                  <a:gd name="connsiteX78" fmla="*/ 868680 w 2232660"/>
                  <a:gd name="connsiteY78" fmla="*/ 3764280 h 3985260"/>
                  <a:gd name="connsiteX79" fmla="*/ 883920 w 2232660"/>
                  <a:gd name="connsiteY79" fmla="*/ 3825240 h 3985260"/>
                  <a:gd name="connsiteX80" fmla="*/ 899160 w 2232660"/>
                  <a:gd name="connsiteY80" fmla="*/ 3870960 h 3985260"/>
                  <a:gd name="connsiteX81" fmla="*/ 906780 w 2232660"/>
                  <a:gd name="connsiteY81" fmla="*/ 3909060 h 3985260"/>
                  <a:gd name="connsiteX82" fmla="*/ 929640 w 2232660"/>
                  <a:gd name="connsiteY82" fmla="*/ 3931920 h 3985260"/>
                  <a:gd name="connsiteX83" fmla="*/ 982980 w 2232660"/>
                  <a:gd name="connsiteY83" fmla="*/ 3962400 h 3985260"/>
                  <a:gd name="connsiteX84" fmla="*/ 1028700 w 2232660"/>
                  <a:gd name="connsiteY84" fmla="*/ 3977640 h 3985260"/>
                  <a:gd name="connsiteX85" fmla="*/ 1051560 w 2232660"/>
                  <a:gd name="connsiteY85" fmla="*/ 3985260 h 3985260"/>
                  <a:gd name="connsiteX86" fmla="*/ 1219200 w 2232660"/>
                  <a:gd name="connsiteY86" fmla="*/ 3970020 h 3985260"/>
                  <a:gd name="connsiteX87" fmla="*/ 1257300 w 2232660"/>
                  <a:gd name="connsiteY87" fmla="*/ 3962400 h 3985260"/>
                  <a:gd name="connsiteX88" fmla="*/ 1287780 w 2232660"/>
                  <a:gd name="connsiteY88" fmla="*/ 3947160 h 3985260"/>
                  <a:gd name="connsiteX89" fmla="*/ 1424940 w 2232660"/>
                  <a:gd name="connsiteY89" fmla="*/ 3924300 h 3985260"/>
                  <a:gd name="connsiteX90" fmla="*/ 1501140 w 2232660"/>
                  <a:gd name="connsiteY90" fmla="*/ 3901440 h 3985260"/>
                  <a:gd name="connsiteX91" fmla="*/ 1524000 w 2232660"/>
                  <a:gd name="connsiteY91" fmla="*/ 3886200 h 3985260"/>
                  <a:gd name="connsiteX92" fmla="*/ 1615440 w 2232660"/>
                  <a:gd name="connsiteY92" fmla="*/ 3878580 h 3985260"/>
                  <a:gd name="connsiteX93" fmla="*/ 1638300 w 2232660"/>
                  <a:gd name="connsiteY93" fmla="*/ 3870960 h 3985260"/>
                  <a:gd name="connsiteX94" fmla="*/ 1668780 w 2232660"/>
                  <a:gd name="connsiteY94" fmla="*/ 3863340 h 3985260"/>
                  <a:gd name="connsiteX95" fmla="*/ 1691640 w 2232660"/>
                  <a:gd name="connsiteY95" fmla="*/ 3848100 h 3985260"/>
                  <a:gd name="connsiteX96" fmla="*/ 1737360 w 2232660"/>
                  <a:gd name="connsiteY96" fmla="*/ 3832860 h 3985260"/>
                  <a:gd name="connsiteX97" fmla="*/ 1760220 w 2232660"/>
                  <a:gd name="connsiteY97" fmla="*/ 3825240 h 3985260"/>
                  <a:gd name="connsiteX98" fmla="*/ 1783080 w 2232660"/>
                  <a:gd name="connsiteY98" fmla="*/ 3817620 h 3985260"/>
                  <a:gd name="connsiteX99" fmla="*/ 1821180 w 2232660"/>
                  <a:gd name="connsiteY99" fmla="*/ 3802380 h 3985260"/>
                  <a:gd name="connsiteX100" fmla="*/ 1897380 w 2232660"/>
                  <a:gd name="connsiteY100" fmla="*/ 3749040 h 3985260"/>
                  <a:gd name="connsiteX101" fmla="*/ 1943100 w 2232660"/>
                  <a:gd name="connsiteY101" fmla="*/ 3718560 h 3985260"/>
                  <a:gd name="connsiteX102" fmla="*/ 2072640 w 2232660"/>
                  <a:gd name="connsiteY102" fmla="*/ 3680460 h 3985260"/>
                  <a:gd name="connsiteX103" fmla="*/ 2110740 w 2232660"/>
                  <a:gd name="connsiteY103" fmla="*/ 3665220 h 3985260"/>
                  <a:gd name="connsiteX104" fmla="*/ 2141220 w 2232660"/>
                  <a:gd name="connsiteY104" fmla="*/ 3657600 h 3985260"/>
                  <a:gd name="connsiteX105" fmla="*/ 2164080 w 2232660"/>
                  <a:gd name="connsiteY105" fmla="*/ 3649980 h 3985260"/>
                  <a:gd name="connsiteX106" fmla="*/ 2179320 w 2232660"/>
                  <a:gd name="connsiteY106" fmla="*/ 3627120 h 3985260"/>
                  <a:gd name="connsiteX107" fmla="*/ 2194560 w 2232660"/>
                  <a:gd name="connsiteY107" fmla="*/ 3566160 h 3985260"/>
                  <a:gd name="connsiteX108" fmla="*/ 2202180 w 2232660"/>
                  <a:gd name="connsiteY108" fmla="*/ 3543300 h 3985260"/>
                  <a:gd name="connsiteX109" fmla="*/ 2194560 w 2232660"/>
                  <a:gd name="connsiteY109" fmla="*/ 3291840 h 3985260"/>
                  <a:gd name="connsiteX110" fmla="*/ 2179320 w 2232660"/>
                  <a:gd name="connsiteY110" fmla="*/ 3238500 h 3985260"/>
                  <a:gd name="connsiteX111" fmla="*/ 2171700 w 2232660"/>
                  <a:gd name="connsiteY111" fmla="*/ 3192780 h 3985260"/>
                  <a:gd name="connsiteX112" fmla="*/ 2164080 w 2232660"/>
                  <a:gd name="connsiteY112" fmla="*/ 3169920 h 3985260"/>
                  <a:gd name="connsiteX113" fmla="*/ 2156460 w 2232660"/>
                  <a:gd name="connsiteY113" fmla="*/ 3139440 h 3985260"/>
                  <a:gd name="connsiteX114" fmla="*/ 2141220 w 2232660"/>
                  <a:gd name="connsiteY114" fmla="*/ 3093720 h 3985260"/>
                  <a:gd name="connsiteX115" fmla="*/ 2141220 w 2232660"/>
                  <a:gd name="connsiteY115" fmla="*/ 2842260 h 3985260"/>
                  <a:gd name="connsiteX116" fmla="*/ 2171700 w 2232660"/>
                  <a:gd name="connsiteY116" fmla="*/ 2773680 h 3985260"/>
                  <a:gd name="connsiteX117" fmla="*/ 2194560 w 2232660"/>
                  <a:gd name="connsiteY117" fmla="*/ 2758440 h 3985260"/>
                  <a:gd name="connsiteX118" fmla="*/ 2209800 w 2232660"/>
                  <a:gd name="connsiteY118" fmla="*/ 2735580 h 3985260"/>
                  <a:gd name="connsiteX119" fmla="*/ 2225040 w 2232660"/>
                  <a:gd name="connsiteY119" fmla="*/ 2682240 h 3985260"/>
                  <a:gd name="connsiteX120" fmla="*/ 2232660 w 2232660"/>
                  <a:gd name="connsiteY120" fmla="*/ 2659380 h 3985260"/>
                  <a:gd name="connsiteX121" fmla="*/ 2225040 w 2232660"/>
                  <a:gd name="connsiteY121" fmla="*/ 2423160 h 3985260"/>
                  <a:gd name="connsiteX122" fmla="*/ 2217420 w 2232660"/>
                  <a:gd name="connsiteY122" fmla="*/ 2392680 h 3985260"/>
                  <a:gd name="connsiteX123" fmla="*/ 2202180 w 2232660"/>
                  <a:gd name="connsiteY123" fmla="*/ 2316480 h 3985260"/>
                  <a:gd name="connsiteX124" fmla="*/ 2194560 w 2232660"/>
                  <a:gd name="connsiteY124" fmla="*/ 2263140 h 3985260"/>
                  <a:gd name="connsiteX125" fmla="*/ 2186940 w 2232660"/>
                  <a:gd name="connsiteY125" fmla="*/ 2225040 h 3985260"/>
                  <a:gd name="connsiteX126" fmla="*/ 2179320 w 2232660"/>
                  <a:gd name="connsiteY126" fmla="*/ 2179320 h 3985260"/>
                  <a:gd name="connsiteX127" fmla="*/ 2171700 w 2232660"/>
                  <a:gd name="connsiteY127" fmla="*/ 2080260 h 3985260"/>
                  <a:gd name="connsiteX128" fmla="*/ 2164080 w 2232660"/>
                  <a:gd name="connsiteY128" fmla="*/ 2026920 h 3985260"/>
                  <a:gd name="connsiteX129" fmla="*/ 2179320 w 2232660"/>
                  <a:gd name="connsiteY129" fmla="*/ 1638300 h 3985260"/>
                  <a:gd name="connsiteX130" fmla="*/ 2171700 w 2232660"/>
                  <a:gd name="connsiteY130" fmla="*/ 1333500 h 3985260"/>
                  <a:gd name="connsiteX131" fmla="*/ 2156460 w 2232660"/>
                  <a:gd name="connsiteY131" fmla="*/ 1287780 h 3985260"/>
                  <a:gd name="connsiteX132" fmla="*/ 2148840 w 2232660"/>
                  <a:gd name="connsiteY132" fmla="*/ 1264920 h 3985260"/>
                  <a:gd name="connsiteX133" fmla="*/ 2141220 w 2232660"/>
                  <a:gd name="connsiteY133" fmla="*/ 1242060 h 3985260"/>
                  <a:gd name="connsiteX134" fmla="*/ 2125980 w 2232660"/>
                  <a:gd name="connsiteY134" fmla="*/ 1219200 h 3985260"/>
                  <a:gd name="connsiteX135" fmla="*/ 2118360 w 2232660"/>
                  <a:gd name="connsiteY135" fmla="*/ 1196340 h 3985260"/>
                  <a:gd name="connsiteX136" fmla="*/ 2087880 w 2232660"/>
                  <a:gd name="connsiteY136" fmla="*/ 1143000 h 3985260"/>
                  <a:gd name="connsiteX137" fmla="*/ 2057400 w 2232660"/>
                  <a:gd name="connsiteY137" fmla="*/ 1089660 h 3985260"/>
                  <a:gd name="connsiteX138" fmla="*/ 2034540 w 2232660"/>
                  <a:gd name="connsiteY138" fmla="*/ 1082040 h 3985260"/>
                  <a:gd name="connsiteX139" fmla="*/ 2011680 w 2232660"/>
                  <a:gd name="connsiteY139" fmla="*/ 1059180 h 3985260"/>
                  <a:gd name="connsiteX140" fmla="*/ 1988820 w 2232660"/>
                  <a:gd name="connsiteY140" fmla="*/ 1043940 h 3985260"/>
                  <a:gd name="connsiteX141" fmla="*/ 1973580 w 2232660"/>
                  <a:gd name="connsiteY141" fmla="*/ 1021080 h 3985260"/>
                  <a:gd name="connsiteX142" fmla="*/ 1927860 w 2232660"/>
                  <a:gd name="connsiteY142" fmla="*/ 998220 h 3985260"/>
                  <a:gd name="connsiteX143" fmla="*/ 1866900 w 2232660"/>
                  <a:gd name="connsiteY143" fmla="*/ 960120 h 3985260"/>
                  <a:gd name="connsiteX144" fmla="*/ 1844040 w 2232660"/>
                  <a:gd name="connsiteY144" fmla="*/ 944880 h 3985260"/>
                  <a:gd name="connsiteX145" fmla="*/ 1813560 w 2232660"/>
                  <a:gd name="connsiteY145" fmla="*/ 929640 h 3985260"/>
                  <a:gd name="connsiteX146" fmla="*/ 1790700 w 2232660"/>
                  <a:gd name="connsiteY146" fmla="*/ 922020 h 3985260"/>
                  <a:gd name="connsiteX147" fmla="*/ 1767840 w 2232660"/>
                  <a:gd name="connsiteY147" fmla="*/ 906780 h 3985260"/>
                  <a:gd name="connsiteX148" fmla="*/ 1744980 w 2232660"/>
                  <a:gd name="connsiteY148" fmla="*/ 899160 h 3985260"/>
                  <a:gd name="connsiteX149" fmla="*/ 1684020 w 2232660"/>
                  <a:gd name="connsiteY149" fmla="*/ 868680 h 3985260"/>
                  <a:gd name="connsiteX150" fmla="*/ 1615440 w 2232660"/>
                  <a:gd name="connsiteY150" fmla="*/ 830580 h 3985260"/>
                  <a:gd name="connsiteX151" fmla="*/ 1607820 w 2232660"/>
                  <a:gd name="connsiteY151" fmla="*/ 807720 h 3985260"/>
                  <a:gd name="connsiteX152" fmla="*/ 1562100 w 2232660"/>
                  <a:gd name="connsiteY152" fmla="*/ 800100 h 3985260"/>
                  <a:gd name="connsiteX153" fmla="*/ 1539240 w 2232660"/>
                  <a:gd name="connsiteY153" fmla="*/ 792480 h 3985260"/>
                  <a:gd name="connsiteX154" fmla="*/ 1463040 w 2232660"/>
                  <a:gd name="connsiteY154" fmla="*/ 746760 h 3985260"/>
                  <a:gd name="connsiteX155" fmla="*/ 1440180 w 2232660"/>
                  <a:gd name="connsiteY155" fmla="*/ 731520 h 3985260"/>
                  <a:gd name="connsiteX156" fmla="*/ 1417320 w 2232660"/>
                  <a:gd name="connsiteY156" fmla="*/ 708660 h 3985260"/>
                  <a:gd name="connsiteX157" fmla="*/ 1371600 w 2232660"/>
                  <a:gd name="connsiteY157" fmla="*/ 670560 h 3985260"/>
                  <a:gd name="connsiteX158" fmla="*/ 1333500 w 2232660"/>
                  <a:gd name="connsiteY158" fmla="*/ 548640 h 3985260"/>
                  <a:gd name="connsiteX159" fmla="*/ 1325880 w 2232660"/>
                  <a:gd name="connsiteY159" fmla="*/ 525780 h 3985260"/>
                  <a:gd name="connsiteX160" fmla="*/ 1303020 w 2232660"/>
                  <a:gd name="connsiteY160" fmla="*/ 472440 h 3985260"/>
                  <a:gd name="connsiteX161" fmla="*/ 1295400 w 2232660"/>
                  <a:gd name="connsiteY161" fmla="*/ 449580 h 3985260"/>
                  <a:gd name="connsiteX162" fmla="*/ 1280160 w 2232660"/>
                  <a:gd name="connsiteY162" fmla="*/ 426720 h 3985260"/>
                  <a:gd name="connsiteX163" fmla="*/ 1264920 w 2232660"/>
                  <a:gd name="connsiteY163" fmla="*/ 381000 h 3985260"/>
                  <a:gd name="connsiteX164" fmla="*/ 1234440 w 2232660"/>
                  <a:gd name="connsiteY164" fmla="*/ 342900 h 3985260"/>
                  <a:gd name="connsiteX165" fmla="*/ 1211580 w 2232660"/>
                  <a:gd name="connsiteY165" fmla="*/ 320040 h 3985260"/>
                  <a:gd name="connsiteX166" fmla="*/ 1196340 w 2232660"/>
                  <a:gd name="connsiteY166" fmla="*/ 297180 h 3985260"/>
                  <a:gd name="connsiteX167" fmla="*/ 1173480 w 2232660"/>
                  <a:gd name="connsiteY167" fmla="*/ 281940 h 3985260"/>
                  <a:gd name="connsiteX168" fmla="*/ 1097280 w 2232660"/>
                  <a:gd name="connsiteY168" fmla="*/ 228600 h 3985260"/>
                  <a:gd name="connsiteX169" fmla="*/ 1043940 w 2232660"/>
                  <a:gd name="connsiteY169" fmla="*/ 175260 h 3985260"/>
                  <a:gd name="connsiteX170" fmla="*/ 1021080 w 2232660"/>
                  <a:gd name="connsiteY170" fmla="*/ 152400 h 3985260"/>
                  <a:gd name="connsiteX171" fmla="*/ 960120 w 2232660"/>
                  <a:gd name="connsiteY171" fmla="*/ 121920 h 3985260"/>
                  <a:gd name="connsiteX172" fmla="*/ 922020 w 2232660"/>
                  <a:gd name="connsiteY172" fmla="*/ 99060 h 3985260"/>
                  <a:gd name="connsiteX173" fmla="*/ 883920 w 2232660"/>
                  <a:gd name="connsiteY173" fmla="*/ 83820 h 3985260"/>
                  <a:gd name="connsiteX174" fmla="*/ 853440 w 2232660"/>
                  <a:gd name="connsiteY174" fmla="*/ 68580 h 3985260"/>
                  <a:gd name="connsiteX175" fmla="*/ 792480 w 2232660"/>
                  <a:gd name="connsiteY175" fmla="*/ 53340 h 3985260"/>
                  <a:gd name="connsiteX176" fmla="*/ 769620 w 2232660"/>
                  <a:gd name="connsiteY176" fmla="*/ 38100 h 3985260"/>
                  <a:gd name="connsiteX177" fmla="*/ 685800 w 2232660"/>
                  <a:gd name="connsiteY177" fmla="*/ 7620 h 3985260"/>
                  <a:gd name="connsiteX178" fmla="*/ 640080 w 2232660"/>
                  <a:gd name="connsiteY178" fmla="*/ 0 h 3985260"/>
                  <a:gd name="connsiteX179" fmla="*/ 502920 w 2232660"/>
                  <a:gd name="connsiteY179" fmla="*/ 22860 h 3985260"/>
                  <a:gd name="connsiteX180" fmla="*/ 472440 w 2232660"/>
                  <a:gd name="connsiteY180" fmla="*/ 38100 h 3985260"/>
                  <a:gd name="connsiteX181" fmla="*/ 426720 w 2232660"/>
                  <a:gd name="connsiteY181" fmla="*/ 68580 h 3985260"/>
                  <a:gd name="connsiteX182" fmla="*/ 426720 w 2232660"/>
                  <a:gd name="connsiteY182" fmla="*/ 129540 h 398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</a:cxnLst>
                <a:rect l="l" t="t" r="r" b="b"/>
                <a:pathLst>
                  <a:path w="2232660" h="3985260">
                    <a:moveTo>
                      <a:pt x="426720" y="129540"/>
                    </a:moveTo>
                    <a:cubicBezTo>
                      <a:pt x="425450" y="146050"/>
                      <a:pt x="423648" y="155513"/>
                      <a:pt x="419100" y="167640"/>
                    </a:cubicBezTo>
                    <a:cubicBezTo>
                      <a:pt x="415884" y="176215"/>
                      <a:pt x="407076" y="181925"/>
                      <a:pt x="403860" y="190500"/>
                    </a:cubicBezTo>
                    <a:cubicBezTo>
                      <a:pt x="399312" y="202627"/>
                      <a:pt x="400336" y="216313"/>
                      <a:pt x="396240" y="228600"/>
                    </a:cubicBezTo>
                    <a:cubicBezTo>
                      <a:pt x="387589" y="254553"/>
                      <a:pt x="374411" y="278847"/>
                      <a:pt x="365760" y="304800"/>
                    </a:cubicBezTo>
                    <a:lnTo>
                      <a:pt x="358140" y="327660"/>
                    </a:lnTo>
                    <a:cubicBezTo>
                      <a:pt x="345159" y="457474"/>
                      <a:pt x="354130" y="378590"/>
                      <a:pt x="327660" y="563880"/>
                    </a:cubicBezTo>
                    <a:cubicBezTo>
                      <a:pt x="324852" y="583537"/>
                      <a:pt x="323060" y="618801"/>
                      <a:pt x="312420" y="640080"/>
                    </a:cubicBezTo>
                    <a:cubicBezTo>
                      <a:pt x="308324" y="648271"/>
                      <a:pt x="302260" y="655320"/>
                      <a:pt x="297180" y="662940"/>
                    </a:cubicBezTo>
                    <a:cubicBezTo>
                      <a:pt x="295824" y="669721"/>
                      <a:pt x="285975" y="722104"/>
                      <a:pt x="281940" y="731520"/>
                    </a:cubicBezTo>
                    <a:cubicBezTo>
                      <a:pt x="278332" y="739938"/>
                      <a:pt x="270796" y="746189"/>
                      <a:pt x="266700" y="754380"/>
                    </a:cubicBezTo>
                    <a:cubicBezTo>
                      <a:pt x="263108" y="761564"/>
                      <a:pt x="262672" y="770056"/>
                      <a:pt x="259080" y="777240"/>
                    </a:cubicBezTo>
                    <a:cubicBezTo>
                      <a:pt x="254984" y="785431"/>
                      <a:pt x="247936" y="791909"/>
                      <a:pt x="243840" y="800100"/>
                    </a:cubicBezTo>
                    <a:cubicBezTo>
                      <a:pt x="240248" y="807284"/>
                      <a:pt x="239812" y="815776"/>
                      <a:pt x="236220" y="822960"/>
                    </a:cubicBezTo>
                    <a:cubicBezTo>
                      <a:pt x="232124" y="831151"/>
                      <a:pt x="225076" y="837629"/>
                      <a:pt x="220980" y="845820"/>
                    </a:cubicBezTo>
                    <a:cubicBezTo>
                      <a:pt x="217388" y="853004"/>
                      <a:pt x="216952" y="861496"/>
                      <a:pt x="213360" y="868680"/>
                    </a:cubicBezTo>
                    <a:cubicBezTo>
                      <a:pt x="192077" y="911247"/>
                      <a:pt x="195986" y="871730"/>
                      <a:pt x="182880" y="937260"/>
                    </a:cubicBezTo>
                    <a:cubicBezTo>
                      <a:pt x="180340" y="949960"/>
                      <a:pt x="178070" y="962717"/>
                      <a:pt x="175260" y="975360"/>
                    </a:cubicBezTo>
                    <a:cubicBezTo>
                      <a:pt x="165887" y="1017537"/>
                      <a:pt x="166419" y="1000366"/>
                      <a:pt x="160020" y="1051560"/>
                    </a:cubicBezTo>
                    <a:cubicBezTo>
                      <a:pt x="156854" y="1076890"/>
                      <a:pt x="155774" y="1102457"/>
                      <a:pt x="152400" y="1127760"/>
                    </a:cubicBezTo>
                    <a:cubicBezTo>
                      <a:pt x="144837" y="1184481"/>
                      <a:pt x="146214" y="1146542"/>
                      <a:pt x="137160" y="1196340"/>
                    </a:cubicBezTo>
                    <a:cubicBezTo>
                      <a:pt x="127279" y="1250685"/>
                      <a:pt x="128864" y="1282864"/>
                      <a:pt x="114300" y="1341120"/>
                    </a:cubicBezTo>
                    <a:cubicBezTo>
                      <a:pt x="111760" y="1351280"/>
                      <a:pt x="109689" y="1361569"/>
                      <a:pt x="106680" y="1371600"/>
                    </a:cubicBezTo>
                    <a:cubicBezTo>
                      <a:pt x="96701" y="1404863"/>
                      <a:pt x="83027" y="1436527"/>
                      <a:pt x="76200" y="1470660"/>
                    </a:cubicBezTo>
                    <a:cubicBezTo>
                      <a:pt x="73170" y="1485810"/>
                      <a:pt x="71610" y="1501230"/>
                      <a:pt x="68580" y="1516380"/>
                    </a:cubicBezTo>
                    <a:cubicBezTo>
                      <a:pt x="66526" y="1526649"/>
                      <a:pt x="62682" y="1536530"/>
                      <a:pt x="60960" y="1546860"/>
                    </a:cubicBezTo>
                    <a:cubicBezTo>
                      <a:pt x="57593" y="1567060"/>
                      <a:pt x="57003" y="1587672"/>
                      <a:pt x="53340" y="1607820"/>
                    </a:cubicBezTo>
                    <a:cubicBezTo>
                      <a:pt x="51903" y="1615723"/>
                      <a:pt x="47668" y="1622888"/>
                      <a:pt x="45720" y="1630680"/>
                    </a:cubicBezTo>
                    <a:cubicBezTo>
                      <a:pt x="42579" y="1643245"/>
                      <a:pt x="41508" y="1656285"/>
                      <a:pt x="38100" y="1668780"/>
                    </a:cubicBezTo>
                    <a:cubicBezTo>
                      <a:pt x="33873" y="1684278"/>
                      <a:pt x="22860" y="1714500"/>
                      <a:pt x="22860" y="1714500"/>
                    </a:cubicBezTo>
                    <a:cubicBezTo>
                      <a:pt x="10550" y="1862220"/>
                      <a:pt x="10129" y="1824477"/>
                      <a:pt x="22860" y="2034540"/>
                    </a:cubicBezTo>
                    <a:cubicBezTo>
                      <a:pt x="23346" y="2042557"/>
                      <a:pt x="28273" y="2049677"/>
                      <a:pt x="30480" y="2057400"/>
                    </a:cubicBezTo>
                    <a:cubicBezTo>
                      <a:pt x="33357" y="2067470"/>
                      <a:pt x="36046" y="2077611"/>
                      <a:pt x="38100" y="2087880"/>
                    </a:cubicBezTo>
                    <a:cubicBezTo>
                      <a:pt x="41130" y="2103030"/>
                      <a:pt x="40834" y="2118943"/>
                      <a:pt x="45720" y="2133600"/>
                    </a:cubicBezTo>
                    <a:cubicBezTo>
                      <a:pt x="48616" y="2142288"/>
                      <a:pt x="55880" y="2148840"/>
                      <a:pt x="60960" y="2156460"/>
                    </a:cubicBezTo>
                    <a:cubicBezTo>
                      <a:pt x="63500" y="2169160"/>
                      <a:pt x="65172" y="2182065"/>
                      <a:pt x="68580" y="2194560"/>
                    </a:cubicBezTo>
                    <a:cubicBezTo>
                      <a:pt x="97583" y="2300906"/>
                      <a:pt x="72875" y="2185555"/>
                      <a:pt x="91440" y="2278380"/>
                    </a:cubicBezTo>
                    <a:cubicBezTo>
                      <a:pt x="88900" y="2336800"/>
                      <a:pt x="93755" y="2396015"/>
                      <a:pt x="83820" y="2453640"/>
                    </a:cubicBezTo>
                    <a:cubicBezTo>
                      <a:pt x="80708" y="2471690"/>
                      <a:pt x="63500" y="2484120"/>
                      <a:pt x="53340" y="2499360"/>
                    </a:cubicBezTo>
                    <a:cubicBezTo>
                      <a:pt x="33020" y="2529840"/>
                      <a:pt x="45720" y="2517140"/>
                      <a:pt x="15240" y="2537460"/>
                    </a:cubicBezTo>
                    <a:cubicBezTo>
                      <a:pt x="12700" y="2552700"/>
                      <a:pt x="10972" y="2568098"/>
                      <a:pt x="7620" y="2583180"/>
                    </a:cubicBezTo>
                    <a:cubicBezTo>
                      <a:pt x="5878" y="2591021"/>
                      <a:pt x="0" y="2598008"/>
                      <a:pt x="0" y="2606040"/>
                    </a:cubicBezTo>
                    <a:cubicBezTo>
                      <a:pt x="0" y="2672129"/>
                      <a:pt x="3224" y="2738218"/>
                      <a:pt x="7620" y="2804160"/>
                    </a:cubicBezTo>
                    <a:cubicBezTo>
                      <a:pt x="7808" y="2806983"/>
                      <a:pt x="19122" y="2851893"/>
                      <a:pt x="22860" y="2857500"/>
                    </a:cubicBezTo>
                    <a:cubicBezTo>
                      <a:pt x="28838" y="2866466"/>
                      <a:pt x="38100" y="2872740"/>
                      <a:pt x="45720" y="2880360"/>
                    </a:cubicBezTo>
                    <a:cubicBezTo>
                      <a:pt x="64873" y="2937819"/>
                      <a:pt x="39037" y="2866994"/>
                      <a:pt x="68580" y="2926080"/>
                    </a:cubicBezTo>
                    <a:cubicBezTo>
                      <a:pt x="85763" y="2960447"/>
                      <a:pt x="64143" y="2939043"/>
                      <a:pt x="91440" y="2971800"/>
                    </a:cubicBezTo>
                    <a:cubicBezTo>
                      <a:pt x="98339" y="2980079"/>
                      <a:pt x="108036" y="2985891"/>
                      <a:pt x="114300" y="2994660"/>
                    </a:cubicBezTo>
                    <a:cubicBezTo>
                      <a:pt x="120902" y="3003903"/>
                      <a:pt x="123696" y="3015400"/>
                      <a:pt x="129540" y="3025140"/>
                    </a:cubicBezTo>
                    <a:cubicBezTo>
                      <a:pt x="138964" y="3040846"/>
                      <a:pt x="154228" y="3053484"/>
                      <a:pt x="160020" y="3070860"/>
                    </a:cubicBezTo>
                    <a:cubicBezTo>
                      <a:pt x="162560" y="3078480"/>
                      <a:pt x="162622" y="3087448"/>
                      <a:pt x="167640" y="3093720"/>
                    </a:cubicBezTo>
                    <a:cubicBezTo>
                      <a:pt x="173361" y="3100871"/>
                      <a:pt x="182880" y="3103880"/>
                      <a:pt x="190500" y="3108960"/>
                    </a:cubicBezTo>
                    <a:cubicBezTo>
                      <a:pt x="198137" y="3131871"/>
                      <a:pt x="196947" y="3134985"/>
                      <a:pt x="213360" y="3154680"/>
                    </a:cubicBezTo>
                    <a:cubicBezTo>
                      <a:pt x="220259" y="3162959"/>
                      <a:pt x="229321" y="3169261"/>
                      <a:pt x="236220" y="3177540"/>
                    </a:cubicBezTo>
                    <a:cubicBezTo>
                      <a:pt x="242083" y="3184575"/>
                      <a:pt x="243840" y="3195320"/>
                      <a:pt x="251460" y="3200400"/>
                    </a:cubicBezTo>
                    <a:cubicBezTo>
                      <a:pt x="260174" y="3206209"/>
                      <a:pt x="271780" y="3205480"/>
                      <a:pt x="281940" y="3208020"/>
                    </a:cubicBezTo>
                    <a:cubicBezTo>
                      <a:pt x="289560" y="3213100"/>
                      <a:pt x="297765" y="3217397"/>
                      <a:pt x="304800" y="3223260"/>
                    </a:cubicBezTo>
                    <a:cubicBezTo>
                      <a:pt x="313079" y="3230159"/>
                      <a:pt x="318694" y="3240142"/>
                      <a:pt x="327660" y="3246120"/>
                    </a:cubicBezTo>
                    <a:cubicBezTo>
                      <a:pt x="334343" y="3250575"/>
                      <a:pt x="343336" y="3250148"/>
                      <a:pt x="350520" y="3253740"/>
                    </a:cubicBezTo>
                    <a:cubicBezTo>
                      <a:pt x="358711" y="3257836"/>
                      <a:pt x="365189" y="3264884"/>
                      <a:pt x="373380" y="3268980"/>
                    </a:cubicBezTo>
                    <a:cubicBezTo>
                      <a:pt x="380564" y="3272572"/>
                      <a:pt x="389219" y="3272699"/>
                      <a:pt x="396240" y="3276600"/>
                    </a:cubicBezTo>
                    <a:cubicBezTo>
                      <a:pt x="412251" y="3285495"/>
                      <a:pt x="426720" y="3296920"/>
                      <a:pt x="441960" y="3307080"/>
                    </a:cubicBezTo>
                    <a:cubicBezTo>
                      <a:pt x="449580" y="3312160"/>
                      <a:pt x="456132" y="3319424"/>
                      <a:pt x="464820" y="3322320"/>
                    </a:cubicBezTo>
                    <a:lnTo>
                      <a:pt x="510540" y="3337560"/>
                    </a:lnTo>
                    <a:cubicBezTo>
                      <a:pt x="518160" y="3340100"/>
                      <a:pt x="526717" y="3340725"/>
                      <a:pt x="533400" y="3345180"/>
                    </a:cubicBezTo>
                    <a:cubicBezTo>
                      <a:pt x="541020" y="3350260"/>
                      <a:pt x="547842" y="3356812"/>
                      <a:pt x="556260" y="3360420"/>
                    </a:cubicBezTo>
                    <a:cubicBezTo>
                      <a:pt x="565886" y="3364545"/>
                      <a:pt x="576670" y="3365163"/>
                      <a:pt x="586740" y="3368040"/>
                    </a:cubicBezTo>
                    <a:cubicBezTo>
                      <a:pt x="641557" y="3383702"/>
                      <a:pt x="569686" y="3370671"/>
                      <a:pt x="670560" y="3383280"/>
                    </a:cubicBezTo>
                    <a:lnTo>
                      <a:pt x="716280" y="3398520"/>
                    </a:lnTo>
                    <a:cubicBezTo>
                      <a:pt x="723900" y="3401060"/>
                      <a:pt x="732457" y="3401685"/>
                      <a:pt x="739140" y="3406140"/>
                    </a:cubicBezTo>
                    <a:lnTo>
                      <a:pt x="762000" y="3421380"/>
                    </a:lnTo>
                    <a:lnTo>
                      <a:pt x="784860" y="3489960"/>
                    </a:lnTo>
                    <a:cubicBezTo>
                      <a:pt x="787400" y="3497580"/>
                      <a:pt x="790532" y="3505028"/>
                      <a:pt x="792480" y="3512820"/>
                    </a:cubicBezTo>
                    <a:cubicBezTo>
                      <a:pt x="795020" y="3522980"/>
                      <a:pt x="797223" y="3533230"/>
                      <a:pt x="800100" y="3543300"/>
                    </a:cubicBezTo>
                    <a:cubicBezTo>
                      <a:pt x="802307" y="3551023"/>
                      <a:pt x="805978" y="3558319"/>
                      <a:pt x="807720" y="3566160"/>
                    </a:cubicBezTo>
                    <a:cubicBezTo>
                      <a:pt x="811072" y="3581242"/>
                      <a:pt x="811593" y="3596891"/>
                      <a:pt x="815340" y="3611880"/>
                    </a:cubicBezTo>
                    <a:cubicBezTo>
                      <a:pt x="829215" y="3667381"/>
                      <a:pt x="826901" y="3643935"/>
                      <a:pt x="845820" y="3688080"/>
                    </a:cubicBezTo>
                    <a:cubicBezTo>
                      <a:pt x="853650" y="3706350"/>
                      <a:pt x="855536" y="3722086"/>
                      <a:pt x="861060" y="3741420"/>
                    </a:cubicBezTo>
                    <a:cubicBezTo>
                      <a:pt x="863267" y="3749143"/>
                      <a:pt x="866567" y="3756531"/>
                      <a:pt x="868680" y="3764280"/>
                    </a:cubicBezTo>
                    <a:cubicBezTo>
                      <a:pt x="874191" y="3784487"/>
                      <a:pt x="877296" y="3805369"/>
                      <a:pt x="883920" y="3825240"/>
                    </a:cubicBezTo>
                    <a:cubicBezTo>
                      <a:pt x="889000" y="3840480"/>
                      <a:pt x="896010" y="3855208"/>
                      <a:pt x="899160" y="3870960"/>
                    </a:cubicBezTo>
                    <a:cubicBezTo>
                      <a:pt x="901700" y="3883660"/>
                      <a:pt x="900988" y="3897476"/>
                      <a:pt x="906780" y="3909060"/>
                    </a:cubicBezTo>
                    <a:cubicBezTo>
                      <a:pt x="911599" y="3918699"/>
                      <a:pt x="921361" y="3925021"/>
                      <a:pt x="929640" y="3931920"/>
                    </a:cubicBezTo>
                    <a:cubicBezTo>
                      <a:pt x="942329" y="3942494"/>
                      <a:pt x="968647" y="3956667"/>
                      <a:pt x="982980" y="3962400"/>
                    </a:cubicBezTo>
                    <a:cubicBezTo>
                      <a:pt x="997895" y="3968366"/>
                      <a:pt x="1013460" y="3972560"/>
                      <a:pt x="1028700" y="3977640"/>
                    </a:cubicBezTo>
                    <a:lnTo>
                      <a:pt x="1051560" y="3985260"/>
                    </a:lnTo>
                    <a:cubicBezTo>
                      <a:pt x="1119967" y="3980374"/>
                      <a:pt x="1156582" y="3979654"/>
                      <a:pt x="1219200" y="3970020"/>
                    </a:cubicBezTo>
                    <a:cubicBezTo>
                      <a:pt x="1232001" y="3968051"/>
                      <a:pt x="1244600" y="3964940"/>
                      <a:pt x="1257300" y="3962400"/>
                    </a:cubicBezTo>
                    <a:cubicBezTo>
                      <a:pt x="1267460" y="3957320"/>
                      <a:pt x="1277233" y="3951379"/>
                      <a:pt x="1287780" y="3947160"/>
                    </a:cubicBezTo>
                    <a:cubicBezTo>
                      <a:pt x="1346782" y="3923559"/>
                      <a:pt x="1347448" y="3930758"/>
                      <a:pt x="1424940" y="3924300"/>
                    </a:cubicBezTo>
                    <a:cubicBezTo>
                      <a:pt x="1441978" y="3920040"/>
                      <a:pt x="1490009" y="3908861"/>
                      <a:pt x="1501140" y="3901440"/>
                    </a:cubicBezTo>
                    <a:cubicBezTo>
                      <a:pt x="1508760" y="3896360"/>
                      <a:pt x="1515020" y="3887996"/>
                      <a:pt x="1524000" y="3886200"/>
                    </a:cubicBezTo>
                    <a:cubicBezTo>
                      <a:pt x="1553992" y="3880202"/>
                      <a:pt x="1584960" y="3881120"/>
                      <a:pt x="1615440" y="3878580"/>
                    </a:cubicBezTo>
                    <a:cubicBezTo>
                      <a:pt x="1623060" y="3876040"/>
                      <a:pt x="1630577" y="3873167"/>
                      <a:pt x="1638300" y="3870960"/>
                    </a:cubicBezTo>
                    <a:cubicBezTo>
                      <a:pt x="1648370" y="3868083"/>
                      <a:pt x="1659154" y="3867465"/>
                      <a:pt x="1668780" y="3863340"/>
                    </a:cubicBezTo>
                    <a:cubicBezTo>
                      <a:pt x="1677198" y="3859732"/>
                      <a:pt x="1683271" y="3851819"/>
                      <a:pt x="1691640" y="3848100"/>
                    </a:cubicBezTo>
                    <a:cubicBezTo>
                      <a:pt x="1706320" y="3841576"/>
                      <a:pt x="1722120" y="3837940"/>
                      <a:pt x="1737360" y="3832860"/>
                    </a:cubicBezTo>
                    <a:lnTo>
                      <a:pt x="1760220" y="3825240"/>
                    </a:lnTo>
                    <a:cubicBezTo>
                      <a:pt x="1767840" y="3822700"/>
                      <a:pt x="1775622" y="3820603"/>
                      <a:pt x="1783080" y="3817620"/>
                    </a:cubicBezTo>
                    <a:lnTo>
                      <a:pt x="1821180" y="3802380"/>
                    </a:lnTo>
                    <a:cubicBezTo>
                      <a:pt x="1874305" y="3749255"/>
                      <a:pt x="1845991" y="3761887"/>
                      <a:pt x="1897380" y="3749040"/>
                    </a:cubicBezTo>
                    <a:cubicBezTo>
                      <a:pt x="1912620" y="3738880"/>
                      <a:pt x="1925331" y="3723002"/>
                      <a:pt x="1943100" y="3718560"/>
                    </a:cubicBezTo>
                    <a:cubicBezTo>
                      <a:pt x="1986750" y="3707648"/>
                      <a:pt x="2030690" y="3697240"/>
                      <a:pt x="2072640" y="3680460"/>
                    </a:cubicBezTo>
                    <a:cubicBezTo>
                      <a:pt x="2085340" y="3675380"/>
                      <a:pt x="2097764" y="3669545"/>
                      <a:pt x="2110740" y="3665220"/>
                    </a:cubicBezTo>
                    <a:cubicBezTo>
                      <a:pt x="2120675" y="3661908"/>
                      <a:pt x="2131150" y="3660477"/>
                      <a:pt x="2141220" y="3657600"/>
                    </a:cubicBezTo>
                    <a:cubicBezTo>
                      <a:pt x="2148943" y="3655393"/>
                      <a:pt x="2156460" y="3652520"/>
                      <a:pt x="2164080" y="3649980"/>
                    </a:cubicBezTo>
                    <a:cubicBezTo>
                      <a:pt x="2169160" y="3642360"/>
                      <a:pt x="2176190" y="3635727"/>
                      <a:pt x="2179320" y="3627120"/>
                    </a:cubicBezTo>
                    <a:cubicBezTo>
                      <a:pt x="2186478" y="3607436"/>
                      <a:pt x="2187936" y="3586031"/>
                      <a:pt x="2194560" y="3566160"/>
                    </a:cubicBezTo>
                    <a:lnTo>
                      <a:pt x="2202180" y="3543300"/>
                    </a:lnTo>
                    <a:cubicBezTo>
                      <a:pt x="2199640" y="3459480"/>
                      <a:pt x="2199086" y="3375576"/>
                      <a:pt x="2194560" y="3291840"/>
                    </a:cubicBezTo>
                    <a:cubicBezTo>
                      <a:pt x="2193375" y="3269910"/>
                      <a:pt x="2183823" y="3258761"/>
                      <a:pt x="2179320" y="3238500"/>
                    </a:cubicBezTo>
                    <a:cubicBezTo>
                      <a:pt x="2175968" y="3223418"/>
                      <a:pt x="2175052" y="3207862"/>
                      <a:pt x="2171700" y="3192780"/>
                    </a:cubicBezTo>
                    <a:cubicBezTo>
                      <a:pt x="2169958" y="3184939"/>
                      <a:pt x="2166287" y="3177643"/>
                      <a:pt x="2164080" y="3169920"/>
                    </a:cubicBezTo>
                    <a:cubicBezTo>
                      <a:pt x="2161203" y="3159850"/>
                      <a:pt x="2159469" y="3149471"/>
                      <a:pt x="2156460" y="3139440"/>
                    </a:cubicBezTo>
                    <a:cubicBezTo>
                      <a:pt x="2151844" y="3124053"/>
                      <a:pt x="2141220" y="3093720"/>
                      <a:pt x="2141220" y="3093720"/>
                    </a:cubicBezTo>
                    <a:cubicBezTo>
                      <a:pt x="2130365" y="2985169"/>
                      <a:pt x="2126573" y="2983844"/>
                      <a:pt x="2141220" y="2842260"/>
                    </a:cubicBezTo>
                    <a:cubicBezTo>
                      <a:pt x="2142961" y="2825428"/>
                      <a:pt x="2156896" y="2788484"/>
                      <a:pt x="2171700" y="2773680"/>
                    </a:cubicBezTo>
                    <a:cubicBezTo>
                      <a:pt x="2178176" y="2767204"/>
                      <a:pt x="2186940" y="2763520"/>
                      <a:pt x="2194560" y="2758440"/>
                    </a:cubicBezTo>
                    <a:cubicBezTo>
                      <a:pt x="2199640" y="2750820"/>
                      <a:pt x="2205704" y="2743771"/>
                      <a:pt x="2209800" y="2735580"/>
                    </a:cubicBezTo>
                    <a:cubicBezTo>
                      <a:pt x="2215890" y="2723400"/>
                      <a:pt x="2221785" y="2693633"/>
                      <a:pt x="2225040" y="2682240"/>
                    </a:cubicBezTo>
                    <a:cubicBezTo>
                      <a:pt x="2227247" y="2674517"/>
                      <a:pt x="2230120" y="2667000"/>
                      <a:pt x="2232660" y="2659380"/>
                    </a:cubicBezTo>
                    <a:cubicBezTo>
                      <a:pt x="2230120" y="2580640"/>
                      <a:pt x="2229534" y="2501813"/>
                      <a:pt x="2225040" y="2423160"/>
                    </a:cubicBezTo>
                    <a:cubicBezTo>
                      <a:pt x="2224443" y="2412704"/>
                      <a:pt x="2219614" y="2402920"/>
                      <a:pt x="2217420" y="2392680"/>
                    </a:cubicBezTo>
                    <a:cubicBezTo>
                      <a:pt x="2211993" y="2367352"/>
                      <a:pt x="2206682" y="2341989"/>
                      <a:pt x="2202180" y="2316480"/>
                    </a:cubicBezTo>
                    <a:cubicBezTo>
                      <a:pt x="2199059" y="2298793"/>
                      <a:pt x="2197513" y="2280856"/>
                      <a:pt x="2194560" y="2263140"/>
                    </a:cubicBezTo>
                    <a:cubicBezTo>
                      <a:pt x="2192431" y="2250365"/>
                      <a:pt x="2189257" y="2237783"/>
                      <a:pt x="2186940" y="2225040"/>
                    </a:cubicBezTo>
                    <a:cubicBezTo>
                      <a:pt x="2184176" y="2209839"/>
                      <a:pt x="2181860" y="2194560"/>
                      <a:pt x="2179320" y="2179320"/>
                    </a:cubicBezTo>
                    <a:cubicBezTo>
                      <a:pt x="2176780" y="2146300"/>
                      <a:pt x="2174995" y="2113213"/>
                      <a:pt x="2171700" y="2080260"/>
                    </a:cubicBezTo>
                    <a:cubicBezTo>
                      <a:pt x="2169913" y="2062389"/>
                      <a:pt x="2164080" y="2044881"/>
                      <a:pt x="2164080" y="2026920"/>
                    </a:cubicBezTo>
                    <a:cubicBezTo>
                      <a:pt x="2164080" y="1702959"/>
                      <a:pt x="2149656" y="1786620"/>
                      <a:pt x="2179320" y="1638300"/>
                    </a:cubicBezTo>
                    <a:cubicBezTo>
                      <a:pt x="2176780" y="1536700"/>
                      <a:pt x="2178314" y="1434916"/>
                      <a:pt x="2171700" y="1333500"/>
                    </a:cubicBezTo>
                    <a:cubicBezTo>
                      <a:pt x="2170655" y="1317470"/>
                      <a:pt x="2161540" y="1303020"/>
                      <a:pt x="2156460" y="1287780"/>
                    </a:cubicBezTo>
                    <a:lnTo>
                      <a:pt x="2148840" y="1264920"/>
                    </a:lnTo>
                    <a:cubicBezTo>
                      <a:pt x="2146300" y="1257300"/>
                      <a:pt x="2145675" y="1248743"/>
                      <a:pt x="2141220" y="1242060"/>
                    </a:cubicBezTo>
                    <a:cubicBezTo>
                      <a:pt x="2136140" y="1234440"/>
                      <a:pt x="2130076" y="1227391"/>
                      <a:pt x="2125980" y="1219200"/>
                    </a:cubicBezTo>
                    <a:cubicBezTo>
                      <a:pt x="2122388" y="1212016"/>
                      <a:pt x="2121524" y="1203723"/>
                      <a:pt x="2118360" y="1196340"/>
                    </a:cubicBezTo>
                    <a:cubicBezTo>
                      <a:pt x="2098623" y="1150286"/>
                      <a:pt x="2109745" y="1181264"/>
                      <a:pt x="2087880" y="1143000"/>
                    </a:cubicBezTo>
                    <a:cubicBezTo>
                      <a:pt x="2083143" y="1134711"/>
                      <a:pt x="2067171" y="1097477"/>
                      <a:pt x="2057400" y="1089660"/>
                    </a:cubicBezTo>
                    <a:cubicBezTo>
                      <a:pt x="2051128" y="1084642"/>
                      <a:pt x="2042160" y="1084580"/>
                      <a:pt x="2034540" y="1082040"/>
                    </a:cubicBezTo>
                    <a:cubicBezTo>
                      <a:pt x="2026920" y="1074420"/>
                      <a:pt x="2019959" y="1066079"/>
                      <a:pt x="2011680" y="1059180"/>
                    </a:cubicBezTo>
                    <a:cubicBezTo>
                      <a:pt x="2004645" y="1053317"/>
                      <a:pt x="1995296" y="1050416"/>
                      <a:pt x="1988820" y="1043940"/>
                    </a:cubicBezTo>
                    <a:cubicBezTo>
                      <a:pt x="1982344" y="1037464"/>
                      <a:pt x="1980056" y="1027556"/>
                      <a:pt x="1973580" y="1021080"/>
                    </a:cubicBezTo>
                    <a:cubicBezTo>
                      <a:pt x="1948916" y="996416"/>
                      <a:pt x="1955129" y="1013094"/>
                      <a:pt x="1927860" y="998220"/>
                    </a:cubicBezTo>
                    <a:cubicBezTo>
                      <a:pt x="1906824" y="986746"/>
                      <a:pt x="1886838" y="973412"/>
                      <a:pt x="1866900" y="960120"/>
                    </a:cubicBezTo>
                    <a:cubicBezTo>
                      <a:pt x="1859280" y="955040"/>
                      <a:pt x="1851991" y="949424"/>
                      <a:pt x="1844040" y="944880"/>
                    </a:cubicBezTo>
                    <a:cubicBezTo>
                      <a:pt x="1834177" y="939244"/>
                      <a:pt x="1824001" y="934115"/>
                      <a:pt x="1813560" y="929640"/>
                    </a:cubicBezTo>
                    <a:cubicBezTo>
                      <a:pt x="1806177" y="926476"/>
                      <a:pt x="1797884" y="925612"/>
                      <a:pt x="1790700" y="922020"/>
                    </a:cubicBezTo>
                    <a:cubicBezTo>
                      <a:pt x="1782509" y="917924"/>
                      <a:pt x="1776031" y="910876"/>
                      <a:pt x="1767840" y="906780"/>
                    </a:cubicBezTo>
                    <a:cubicBezTo>
                      <a:pt x="1760656" y="903188"/>
                      <a:pt x="1752292" y="902484"/>
                      <a:pt x="1744980" y="899160"/>
                    </a:cubicBezTo>
                    <a:cubicBezTo>
                      <a:pt x="1724298" y="889759"/>
                      <a:pt x="1702923" y="881282"/>
                      <a:pt x="1684020" y="868680"/>
                    </a:cubicBezTo>
                    <a:cubicBezTo>
                      <a:pt x="1631617" y="833745"/>
                      <a:pt x="1655676" y="843992"/>
                      <a:pt x="1615440" y="830580"/>
                    </a:cubicBezTo>
                    <a:cubicBezTo>
                      <a:pt x="1612900" y="822960"/>
                      <a:pt x="1614794" y="811705"/>
                      <a:pt x="1607820" y="807720"/>
                    </a:cubicBezTo>
                    <a:cubicBezTo>
                      <a:pt x="1594405" y="800055"/>
                      <a:pt x="1577182" y="803452"/>
                      <a:pt x="1562100" y="800100"/>
                    </a:cubicBezTo>
                    <a:cubicBezTo>
                      <a:pt x="1554259" y="798358"/>
                      <a:pt x="1546623" y="795644"/>
                      <a:pt x="1539240" y="792480"/>
                    </a:cubicBezTo>
                    <a:cubicBezTo>
                      <a:pt x="1506436" y="778421"/>
                      <a:pt x="1495542" y="768428"/>
                      <a:pt x="1463040" y="746760"/>
                    </a:cubicBezTo>
                    <a:cubicBezTo>
                      <a:pt x="1455420" y="741680"/>
                      <a:pt x="1446656" y="737996"/>
                      <a:pt x="1440180" y="731520"/>
                    </a:cubicBezTo>
                    <a:cubicBezTo>
                      <a:pt x="1432560" y="723900"/>
                      <a:pt x="1425599" y="715559"/>
                      <a:pt x="1417320" y="708660"/>
                    </a:cubicBezTo>
                    <a:cubicBezTo>
                      <a:pt x="1353667" y="655616"/>
                      <a:pt x="1438386" y="737346"/>
                      <a:pt x="1371600" y="670560"/>
                    </a:cubicBezTo>
                    <a:cubicBezTo>
                      <a:pt x="1356188" y="608911"/>
                      <a:pt x="1367292" y="650015"/>
                      <a:pt x="1333500" y="548640"/>
                    </a:cubicBezTo>
                    <a:cubicBezTo>
                      <a:pt x="1330960" y="541020"/>
                      <a:pt x="1329044" y="533163"/>
                      <a:pt x="1325880" y="525780"/>
                    </a:cubicBezTo>
                    <a:cubicBezTo>
                      <a:pt x="1318260" y="508000"/>
                      <a:pt x="1310204" y="490401"/>
                      <a:pt x="1303020" y="472440"/>
                    </a:cubicBezTo>
                    <a:cubicBezTo>
                      <a:pt x="1300037" y="464982"/>
                      <a:pt x="1298992" y="456764"/>
                      <a:pt x="1295400" y="449580"/>
                    </a:cubicBezTo>
                    <a:cubicBezTo>
                      <a:pt x="1291304" y="441389"/>
                      <a:pt x="1283879" y="435089"/>
                      <a:pt x="1280160" y="426720"/>
                    </a:cubicBezTo>
                    <a:cubicBezTo>
                      <a:pt x="1273636" y="412040"/>
                      <a:pt x="1274955" y="393544"/>
                      <a:pt x="1264920" y="381000"/>
                    </a:cubicBezTo>
                    <a:cubicBezTo>
                      <a:pt x="1254760" y="368300"/>
                      <a:pt x="1245150" y="355140"/>
                      <a:pt x="1234440" y="342900"/>
                    </a:cubicBezTo>
                    <a:cubicBezTo>
                      <a:pt x="1227344" y="334790"/>
                      <a:pt x="1218479" y="328319"/>
                      <a:pt x="1211580" y="320040"/>
                    </a:cubicBezTo>
                    <a:cubicBezTo>
                      <a:pt x="1205717" y="313005"/>
                      <a:pt x="1202816" y="303656"/>
                      <a:pt x="1196340" y="297180"/>
                    </a:cubicBezTo>
                    <a:cubicBezTo>
                      <a:pt x="1189864" y="290704"/>
                      <a:pt x="1180806" y="287435"/>
                      <a:pt x="1173480" y="281940"/>
                    </a:cubicBezTo>
                    <a:cubicBezTo>
                      <a:pt x="1107260" y="232275"/>
                      <a:pt x="1164402" y="268873"/>
                      <a:pt x="1097280" y="228600"/>
                    </a:cubicBezTo>
                    <a:cubicBezTo>
                      <a:pt x="1057656" y="175768"/>
                      <a:pt x="1093724" y="217932"/>
                      <a:pt x="1043940" y="175260"/>
                    </a:cubicBezTo>
                    <a:cubicBezTo>
                      <a:pt x="1035758" y="168247"/>
                      <a:pt x="1030172" y="158186"/>
                      <a:pt x="1021080" y="152400"/>
                    </a:cubicBezTo>
                    <a:cubicBezTo>
                      <a:pt x="1001913" y="140203"/>
                      <a:pt x="979601" y="133609"/>
                      <a:pt x="960120" y="121920"/>
                    </a:cubicBezTo>
                    <a:cubicBezTo>
                      <a:pt x="947420" y="114300"/>
                      <a:pt x="935267" y="105684"/>
                      <a:pt x="922020" y="99060"/>
                    </a:cubicBezTo>
                    <a:cubicBezTo>
                      <a:pt x="909786" y="92943"/>
                      <a:pt x="896419" y="89375"/>
                      <a:pt x="883920" y="83820"/>
                    </a:cubicBezTo>
                    <a:cubicBezTo>
                      <a:pt x="873540" y="79207"/>
                      <a:pt x="864216" y="72172"/>
                      <a:pt x="853440" y="68580"/>
                    </a:cubicBezTo>
                    <a:cubicBezTo>
                      <a:pt x="833569" y="61956"/>
                      <a:pt x="792480" y="53340"/>
                      <a:pt x="792480" y="53340"/>
                    </a:cubicBezTo>
                    <a:cubicBezTo>
                      <a:pt x="784860" y="48260"/>
                      <a:pt x="777811" y="42196"/>
                      <a:pt x="769620" y="38100"/>
                    </a:cubicBezTo>
                    <a:cubicBezTo>
                      <a:pt x="757498" y="32039"/>
                      <a:pt x="696469" y="9398"/>
                      <a:pt x="685800" y="7620"/>
                    </a:cubicBezTo>
                    <a:lnTo>
                      <a:pt x="640080" y="0"/>
                    </a:lnTo>
                    <a:cubicBezTo>
                      <a:pt x="589548" y="4211"/>
                      <a:pt x="547762" y="439"/>
                      <a:pt x="502920" y="22860"/>
                    </a:cubicBezTo>
                    <a:cubicBezTo>
                      <a:pt x="492760" y="27940"/>
                      <a:pt x="482180" y="32256"/>
                      <a:pt x="472440" y="38100"/>
                    </a:cubicBezTo>
                    <a:cubicBezTo>
                      <a:pt x="456734" y="47524"/>
                      <a:pt x="426720" y="68580"/>
                      <a:pt x="426720" y="68580"/>
                    </a:cubicBezTo>
                    <a:cubicBezTo>
                      <a:pt x="394831" y="116413"/>
                      <a:pt x="427990" y="113030"/>
                      <a:pt x="426720" y="129540"/>
                    </a:cubicBez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6393269" y="4945380"/>
                <a:ext cx="1501051" cy="1790700"/>
              </a:xfrm>
              <a:custGeom>
                <a:avLst/>
                <a:gdLst>
                  <a:gd name="connsiteX0" fmla="*/ 1310640 w 1424940"/>
                  <a:gd name="connsiteY0" fmla="*/ 30588 h 1546968"/>
                  <a:gd name="connsiteX1" fmla="*/ 1249680 w 1424940"/>
                  <a:gd name="connsiteY1" fmla="*/ 38208 h 1546968"/>
                  <a:gd name="connsiteX2" fmla="*/ 1203960 w 1424940"/>
                  <a:gd name="connsiteY2" fmla="*/ 53448 h 1546968"/>
                  <a:gd name="connsiteX3" fmla="*/ 1135380 w 1424940"/>
                  <a:gd name="connsiteY3" fmla="*/ 68688 h 1546968"/>
                  <a:gd name="connsiteX4" fmla="*/ 1089660 w 1424940"/>
                  <a:gd name="connsiteY4" fmla="*/ 106788 h 1546968"/>
                  <a:gd name="connsiteX5" fmla="*/ 1043940 w 1424940"/>
                  <a:gd name="connsiteY5" fmla="*/ 137268 h 1546968"/>
                  <a:gd name="connsiteX6" fmla="*/ 1036320 w 1424940"/>
                  <a:gd name="connsiteY6" fmla="*/ 160128 h 1546968"/>
                  <a:gd name="connsiteX7" fmla="*/ 990600 w 1424940"/>
                  <a:gd name="connsiteY7" fmla="*/ 190608 h 1546968"/>
                  <a:gd name="connsiteX8" fmla="*/ 967740 w 1424940"/>
                  <a:gd name="connsiteY8" fmla="*/ 205848 h 1546968"/>
                  <a:gd name="connsiteX9" fmla="*/ 944880 w 1424940"/>
                  <a:gd name="connsiteY9" fmla="*/ 213468 h 1546968"/>
                  <a:gd name="connsiteX10" fmla="*/ 922020 w 1424940"/>
                  <a:gd name="connsiteY10" fmla="*/ 228708 h 1546968"/>
                  <a:gd name="connsiteX11" fmla="*/ 876300 w 1424940"/>
                  <a:gd name="connsiteY11" fmla="*/ 236328 h 1546968"/>
                  <a:gd name="connsiteX12" fmla="*/ 838200 w 1424940"/>
                  <a:gd name="connsiteY12" fmla="*/ 243948 h 1546968"/>
                  <a:gd name="connsiteX13" fmla="*/ 815340 w 1424940"/>
                  <a:gd name="connsiteY13" fmla="*/ 251568 h 1546968"/>
                  <a:gd name="connsiteX14" fmla="*/ 754380 w 1424940"/>
                  <a:gd name="connsiteY14" fmla="*/ 259188 h 1546968"/>
                  <a:gd name="connsiteX15" fmla="*/ 685800 w 1424940"/>
                  <a:gd name="connsiteY15" fmla="*/ 274428 h 1546968"/>
                  <a:gd name="connsiteX16" fmla="*/ 662940 w 1424940"/>
                  <a:gd name="connsiteY16" fmla="*/ 282048 h 1546968"/>
                  <a:gd name="connsiteX17" fmla="*/ 624840 w 1424940"/>
                  <a:gd name="connsiteY17" fmla="*/ 289668 h 1546968"/>
                  <a:gd name="connsiteX18" fmla="*/ 533400 w 1424940"/>
                  <a:gd name="connsiteY18" fmla="*/ 312528 h 1546968"/>
                  <a:gd name="connsiteX19" fmla="*/ 464820 w 1424940"/>
                  <a:gd name="connsiteY19" fmla="*/ 343008 h 1546968"/>
                  <a:gd name="connsiteX20" fmla="*/ 441960 w 1424940"/>
                  <a:gd name="connsiteY20" fmla="*/ 350628 h 1546968"/>
                  <a:gd name="connsiteX21" fmla="*/ 419100 w 1424940"/>
                  <a:gd name="connsiteY21" fmla="*/ 365868 h 1546968"/>
                  <a:gd name="connsiteX22" fmla="*/ 396240 w 1424940"/>
                  <a:gd name="connsiteY22" fmla="*/ 388728 h 1546968"/>
                  <a:gd name="connsiteX23" fmla="*/ 373380 w 1424940"/>
                  <a:gd name="connsiteY23" fmla="*/ 396348 h 1546968"/>
                  <a:gd name="connsiteX24" fmla="*/ 358140 w 1424940"/>
                  <a:gd name="connsiteY24" fmla="*/ 442068 h 1546968"/>
                  <a:gd name="connsiteX25" fmla="*/ 350520 w 1424940"/>
                  <a:gd name="connsiteY25" fmla="*/ 464928 h 1546968"/>
                  <a:gd name="connsiteX26" fmla="*/ 335280 w 1424940"/>
                  <a:gd name="connsiteY26" fmla="*/ 487788 h 1546968"/>
                  <a:gd name="connsiteX27" fmla="*/ 327660 w 1424940"/>
                  <a:gd name="connsiteY27" fmla="*/ 510648 h 1546968"/>
                  <a:gd name="connsiteX28" fmla="*/ 304800 w 1424940"/>
                  <a:gd name="connsiteY28" fmla="*/ 525888 h 1546968"/>
                  <a:gd name="connsiteX29" fmla="*/ 266700 w 1424940"/>
                  <a:gd name="connsiteY29" fmla="*/ 571608 h 1546968"/>
                  <a:gd name="connsiteX30" fmla="*/ 251460 w 1424940"/>
                  <a:gd name="connsiteY30" fmla="*/ 594468 h 1546968"/>
                  <a:gd name="connsiteX31" fmla="*/ 198120 w 1424940"/>
                  <a:gd name="connsiteY31" fmla="*/ 624948 h 1546968"/>
                  <a:gd name="connsiteX32" fmla="*/ 190500 w 1424940"/>
                  <a:gd name="connsiteY32" fmla="*/ 647808 h 1546968"/>
                  <a:gd name="connsiteX33" fmla="*/ 152400 w 1424940"/>
                  <a:gd name="connsiteY33" fmla="*/ 693528 h 1546968"/>
                  <a:gd name="connsiteX34" fmla="*/ 129540 w 1424940"/>
                  <a:gd name="connsiteY34" fmla="*/ 724008 h 1546968"/>
                  <a:gd name="connsiteX35" fmla="*/ 106680 w 1424940"/>
                  <a:gd name="connsiteY35" fmla="*/ 769728 h 1546968"/>
                  <a:gd name="connsiteX36" fmla="*/ 91440 w 1424940"/>
                  <a:gd name="connsiteY36" fmla="*/ 815448 h 1546968"/>
                  <a:gd name="connsiteX37" fmla="*/ 83820 w 1424940"/>
                  <a:gd name="connsiteY37" fmla="*/ 838308 h 1546968"/>
                  <a:gd name="connsiteX38" fmla="*/ 76200 w 1424940"/>
                  <a:gd name="connsiteY38" fmla="*/ 861168 h 1546968"/>
                  <a:gd name="connsiteX39" fmla="*/ 68580 w 1424940"/>
                  <a:gd name="connsiteY39" fmla="*/ 899268 h 1546968"/>
                  <a:gd name="connsiteX40" fmla="*/ 60960 w 1424940"/>
                  <a:gd name="connsiteY40" fmla="*/ 922128 h 1546968"/>
                  <a:gd name="connsiteX41" fmla="*/ 45720 w 1424940"/>
                  <a:gd name="connsiteY41" fmla="*/ 1005948 h 1546968"/>
                  <a:gd name="connsiteX42" fmla="*/ 38100 w 1424940"/>
                  <a:gd name="connsiteY42" fmla="*/ 1028808 h 1546968"/>
                  <a:gd name="connsiteX43" fmla="*/ 15240 w 1424940"/>
                  <a:gd name="connsiteY43" fmla="*/ 1127868 h 1546968"/>
                  <a:gd name="connsiteX44" fmla="*/ 7620 w 1424940"/>
                  <a:gd name="connsiteY44" fmla="*/ 1150728 h 1546968"/>
                  <a:gd name="connsiteX45" fmla="*/ 0 w 1424940"/>
                  <a:gd name="connsiteY45" fmla="*/ 1409808 h 1546968"/>
                  <a:gd name="connsiteX46" fmla="*/ 7620 w 1424940"/>
                  <a:gd name="connsiteY46" fmla="*/ 1470768 h 1546968"/>
                  <a:gd name="connsiteX47" fmla="*/ 15240 w 1424940"/>
                  <a:gd name="connsiteY47" fmla="*/ 1493628 h 1546968"/>
                  <a:gd name="connsiteX48" fmla="*/ 68580 w 1424940"/>
                  <a:gd name="connsiteY48" fmla="*/ 1516488 h 1546968"/>
                  <a:gd name="connsiteX49" fmla="*/ 106680 w 1424940"/>
                  <a:gd name="connsiteY49" fmla="*/ 1524108 h 1546968"/>
                  <a:gd name="connsiteX50" fmla="*/ 129540 w 1424940"/>
                  <a:gd name="connsiteY50" fmla="*/ 1531728 h 1546968"/>
                  <a:gd name="connsiteX51" fmla="*/ 205740 w 1424940"/>
                  <a:gd name="connsiteY51" fmla="*/ 1546968 h 1546968"/>
                  <a:gd name="connsiteX52" fmla="*/ 594360 w 1424940"/>
                  <a:gd name="connsiteY52" fmla="*/ 1539348 h 1546968"/>
                  <a:gd name="connsiteX53" fmla="*/ 678180 w 1424940"/>
                  <a:gd name="connsiteY53" fmla="*/ 1531728 h 1546968"/>
                  <a:gd name="connsiteX54" fmla="*/ 701040 w 1424940"/>
                  <a:gd name="connsiteY54" fmla="*/ 1524108 h 1546968"/>
                  <a:gd name="connsiteX55" fmla="*/ 899160 w 1424940"/>
                  <a:gd name="connsiteY55" fmla="*/ 1516488 h 1546968"/>
                  <a:gd name="connsiteX56" fmla="*/ 998220 w 1424940"/>
                  <a:gd name="connsiteY56" fmla="*/ 1508868 h 1546968"/>
                  <a:gd name="connsiteX57" fmla="*/ 1059180 w 1424940"/>
                  <a:gd name="connsiteY57" fmla="*/ 1516488 h 1546968"/>
                  <a:gd name="connsiteX58" fmla="*/ 1097280 w 1424940"/>
                  <a:gd name="connsiteY58" fmla="*/ 1524108 h 1546968"/>
                  <a:gd name="connsiteX59" fmla="*/ 1143000 w 1424940"/>
                  <a:gd name="connsiteY59" fmla="*/ 1531728 h 1546968"/>
                  <a:gd name="connsiteX60" fmla="*/ 1318260 w 1424940"/>
                  <a:gd name="connsiteY60" fmla="*/ 1524108 h 1546968"/>
                  <a:gd name="connsiteX61" fmla="*/ 1341120 w 1424940"/>
                  <a:gd name="connsiteY61" fmla="*/ 1516488 h 1546968"/>
                  <a:gd name="connsiteX62" fmla="*/ 1348740 w 1424940"/>
                  <a:gd name="connsiteY62" fmla="*/ 1493628 h 1546968"/>
                  <a:gd name="connsiteX63" fmla="*/ 1371600 w 1424940"/>
                  <a:gd name="connsiteY63" fmla="*/ 1470768 h 1546968"/>
                  <a:gd name="connsiteX64" fmla="*/ 1386840 w 1424940"/>
                  <a:gd name="connsiteY64" fmla="*/ 1417428 h 1546968"/>
                  <a:gd name="connsiteX65" fmla="*/ 1402080 w 1424940"/>
                  <a:gd name="connsiteY65" fmla="*/ 1348848 h 1546968"/>
                  <a:gd name="connsiteX66" fmla="*/ 1409700 w 1424940"/>
                  <a:gd name="connsiteY66" fmla="*/ 922128 h 1546968"/>
                  <a:gd name="connsiteX67" fmla="*/ 1424940 w 1424940"/>
                  <a:gd name="connsiteY67" fmla="*/ 838308 h 1546968"/>
                  <a:gd name="connsiteX68" fmla="*/ 1402080 w 1424940"/>
                  <a:gd name="connsiteY68" fmla="*/ 175368 h 1546968"/>
                  <a:gd name="connsiteX69" fmla="*/ 1394460 w 1424940"/>
                  <a:gd name="connsiteY69" fmla="*/ 122028 h 1546968"/>
                  <a:gd name="connsiteX70" fmla="*/ 1379220 w 1424940"/>
                  <a:gd name="connsiteY70" fmla="*/ 53448 h 1546968"/>
                  <a:gd name="connsiteX71" fmla="*/ 1356360 w 1424940"/>
                  <a:gd name="connsiteY71" fmla="*/ 108 h 154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424940" h="1546968">
                    <a:moveTo>
                      <a:pt x="1310640" y="30588"/>
                    </a:moveTo>
                    <a:cubicBezTo>
                      <a:pt x="1290320" y="33128"/>
                      <a:pt x="1269704" y="33917"/>
                      <a:pt x="1249680" y="38208"/>
                    </a:cubicBezTo>
                    <a:cubicBezTo>
                      <a:pt x="1233972" y="41574"/>
                      <a:pt x="1219806" y="50807"/>
                      <a:pt x="1203960" y="53448"/>
                    </a:cubicBezTo>
                    <a:cubicBezTo>
                      <a:pt x="1186400" y="56375"/>
                      <a:pt x="1154139" y="59309"/>
                      <a:pt x="1135380" y="68688"/>
                    </a:cubicBezTo>
                    <a:cubicBezTo>
                      <a:pt x="1102705" y="85026"/>
                      <a:pt x="1119994" y="83195"/>
                      <a:pt x="1089660" y="106788"/>
                    </a:cubicBezTo>
                    <a:cubicBezTo>
                      <a:pt x="1075202" y="118033"/>
                      <a:pt x="1043940" y="137268"/>
                      <a:pt x="1043940" y="137268"/>
                    </a:cubicBezTo>
                    <a:cubicBezTo>
                      <a:pt x="1041400" y="144888"/>
                      <a:pt x="1040775" y="153445"/>
                      <a:pt x="1036320" y="160128"/>
                    </a:cubicBezTo>
                    <a:cubicBezTo>
                      <a:pt x="1014653" y="192629"/>
                      <a:pt x="1018561" y="176627"/>
                      <a:pt x="990600" y="190608"/>
                    </a:cubicBezTo>
                    <a:cubicBezTo>
                      <a:pt x="982409" y="194704"/>
                      <a:pt x="975931" y="201752"/>
                      <a:pt x="967740" y="205848"/>
                    </a:cubicBezTo>
                    <a:cubicBezTo>
                      <a:pt x="960556" y="209440"/>
                      <a:pt x="952064" y="209876"/>
                      <a:pt x="944880" y="213468"/>
                    </a:cubicBezTo>
                    <a:cubicBezTo>
                      <a:pt x="936689" y="217564"/>
                      <a:pt x="930708" y="225812"/>
                      <a:pt x="922020" y="228708"/>
                    </a:cubicBezTo>
                    <a:cubicBezTo>
                      <a:pt x="907363" y="233594"/>
                      <a:pt x="891501" y="233564"/>
                      <a:pt x="876300" y="236328"/>
                    </a:cubicBezTo>
                    <a:cubicBezTo>
                      <a:pt x="863557" y="238645"/>
                      <a:pt x="850765" y="240807"/>
                      <a:pt x="838200" y="243948"/>
                    </a:cubicBezTo>
                    <a:cubicBezTo>
                      <a:pt x="830408" y="245896"/>
                      <a:pt x="823243" y="250131"/>
                      <a:pt x="815340" y="251568"/>
                    </a:cubicBezTo>
                    <a:cubicBezTo>
                      <a:pt x="795192" y="255231"/>
                      <a:pt x="774700" y="256648"/>
                      <a:pt x="754380" y="259188"/>
                    </a:cubicBezTo>
                    <a:cubicBezTo>
                      <a:pt x="702919" y="276342"/>
                      <a:pt x="766264" y="256547"/>
                      <a:pt x="685800" y="274428"/>
                    </a:cubicBezTo>
                    <a:cubicBezTo>
                      <a:pt x="677959" y="276170"/>
                      <a:pt x="670732" y="280100"/>
                      <a:pt x="662940" y="282048"/>
                    </a:cubicBezTo>
                    <a:cubicBezTo>
                      <a:pt x="650375" y="285189"/>
                      <a:pt x="637583" y="287351"/>
                      <a:pt x="624840" y="289668"/>
                    </a:cubicBezTo>
                    <a:cubicBezTo>
                      <a:pt x="601273" y="293953"/>
                      <a:pt x="554268" y="298616"/>
                      <a:pt x="533400" y="312528"/>
                    </a:cubicBezTo>
                    <a:cubicBezTo>
                      <a:pt x="497174" y="336679"/>
                      <a:pt x="519228" y="324872"/>
                      <a:pt x="464820" y="343008"/>
                    </a:cubicBezTo>
                    <a:cubicBezTo>
                      <a:pt x="457200" y="345548"/>
                      <a:pt x="448643" y="346173"/>
                      <a:pt x="441960" y="350628"/>
                    </a:cubicBezTo>
                    <a:cubicBezTo>
                      <a:pt x="434340" y="355708"/>
                      <a:pt x="426135" y="360005"/>
                      <a:pt x="419100" y="365868"/>
                    </a:cubicBezTo>
                    <a:cubicBezTo>
                      <a:pt x="410821" y="372767"/>
                      <a:pt x="405206" y="382750"/>
                      <a:pt x="396240" y="388728"/>
                    </a:cubicBezTo>
                    <a:cubicBezTo>
                      <a:pt x="389557" y="393183"/>
                      <a:pt x="381000" y="393808"/>
                      <a:pt x="373380" y="396348"/>
                    </a:cubicBezTo>
                    <a:lnTo>
                      <a:pt x="358140" y="442068"/>
                    </a:lnTo>
                    <a:cubicBezTo>
                      <a:pt x="355600" y="449688"/>
                      <a:pt x="354975" y="458245"/>
                      <a:pt x="350520" y="464928"/>
                    </a:cubicBezTo>
                    <a:cubicBezTo>
                      <a:pt x="345440" y="472548"/>
                      <a:pt x="339376" y="479597"/>
                      <a:pt x="335280" y="487788"/>
                    </a:cubicBezTo>
                    <a:cubicBezTo>
                      <a:pt x="331688" y="494972"/>
                      <a:pt x="332678" y="504376"/>
                      <a:pt x="327660" y="510648"/>
                    </a:cubicBezTo>
                    <a:cubicBezTo>
                      <a:pt x="321939" y="517799"/>
                      <a:pt x="312420" y="520808"/>
                      <a:pt x="304800" y="525888"/>
                    </a:cubicBezTo>
                    <a:cubicBezTo>
                      <a:pt x="266962" y="582645"/>
                      <a:pt x="315593" y="512936"/>
                      <a:pt x="266700" y="571608"/>
                    </a:cubicBezTo>
                    <a:cubicBezTo>
                      <a:pt x="260837" y="578643"/>
                      <a:pt x="257936" y="587992"/>
                      <a:pt x="251460" y="594468"/>
                    </a:cubicBezTo>
                    <a:cubicBezTo>
                      <a:pt x="240690" y="605238"/>
                      <a:pt x="210073" y="618972"/>
                      <a:pt x="198120" y="624948"/>
                    </a:cubicBezTo>
                    <a:cubicBezTo>
                      <a:pt x="195580" y="632568"/>
                      <a:pt x="194092" y="640624"/>
                      <a:pt x="190500" y="647808"/>
                    </a:cubicBezTo>
                    <a:cubicBezTo>
                      <a:pt x="177027" y="674754"/>
                      <a:pt x="172623" y="669935"/>
                      <a:pt x="152400" y="693528"/>
                    </a:cubicBezTo>
                    <a:cubicBezTo>
                      <a:pt x="144135" y="703171"/>
                      <a:pt x="137160" y="713848"/>
                      <a:pt x="129540" y="724008"/>
                    </a:cubicBezTo>
                    <a:cubicBezTo>
                      <a:pt x="101750" y="807378"/>
                      <a:pt x="146071" y="681098"/>
                      <a:pt x="106680" y="769728"/>
                    </a:cubicBezTo>
                    <a:cubicBezTo>
                      <a:pt x="100156" y="784408"/>
                      <a:pt x="96520" y="800208"/>
                      <a:pt x="91440" y="815448"/>
                    </a:cubicBezTo>
                    <a:lnTo>
                      <a:pt x="83820" y="838308"/>
                    </a:lnTo>
                    <a:cubicBezTo>
                      <a:pt x="81280" y="845928"/>
                      <a:pt x="77775" y="853292"/>
                      <a:pt x="76200" y="861168"/>
                    </a:cubicBezTo>
                    <a:cubicBezTo>
                      <a:pt x="73660" y="873868"/>
                      <a:pt x="71721" y="886703"/>
                      <a:pt x="68580" y="899268"/>
                    </a:cubicBezTo>
                    <a:cubicBezTo>
                      <a:pt x="66632" y="907060"/>
                      <a:pt x="62908" y="914336"/>
                      <a:pt x="60960" y="922128"/>
                    </a:cubicBezTo>
                    <a:cubicBezTo>
                      <a:pt x="47093" y="977598"/>
                      <a:pt x="59307" y="944805"/>
                      <a:pt x="45720" y="1005948"/>
                    </a:cubicBezTo>
                    <a:cubicBezTo>
                      <a:pt x="43978" y="1013789"/>
                      <a:pt x="40640" y="1021188"/>
                      <a:pt x="38100" y="1028808"/>
                    </a:cubicBezTo>
                    <a:cubicBezTo>
                      <a:pt x="28208" y="1098051"/>
                      <a:pt x="36160" y="1065109"/>
                      <a:pt x="15240" y="1127868"/>
                    </a:cubicBezTo>
                    <a:lnTo>
                      <a:pt x="7620" y="1150728"/>
                    </a:lnTo>
                    <a:cubicBezTo>
                      <a:pt x="5080" y="1237088"/>
                      <a:pt x="0" y="1323411"/>
                      <a:pt x="0" y="1409808"/>
                    </a:cubicBezTo>
                    <a:cubicBezTo>
                      <a:pt x="0" y="1430286"/>
                      <a:pt x="3957" y="1450620"/>
                      <a:pt x="7620" y="1470768"/>
                    </a:cubicBezTo>
                    <a:cubicBezTo>
                      <a:pt x="9057" y="1478671"/>
                      <a:pt x="9560" y="1487948"/>
                      <a:pt x="15240" y="1493628"/>
                    </a:cubicBezTo>
                    <a:cubicBezTo>
                      <a:pt x="22509" y="1500897"/>
                      <a:pt x="56436" y="1513452"/>
                      <a:pt x="68580" y="1516488"/>
                    </a:cubicBezTo>
                    <a:cubicBezTo>
                      <a:pt x="81145" y="1519629"/>
                      <a:pt x="94115" y="1520967"/>
                      <a:pt x="106680" y="1524108"/>
                    </a:cubicBezTo>
                    <a:cubicBezTo>
                      <a:pt x="114472" y="1526056"/>
                      <a:pt x="121714" y="1529922"/>
                      <a:pt x="129540" y="1531728"/>
                    </a:cubicBezTo>
                    <a:cubicBezTo>
                      <a:pt x="154780" y="1537553"/>
                      <a:pt x="180340" y="1541888"/>
                      <a:pt x="205740" y="1546968"/>
                    </a:cubicBezTo>
                    <a:lnTo>
                      <a:pt x="594360" y="1539348"/>
                    </a:lnTo>
                    <a:cubicBezTo>
                      <a:pt x="622401" y="1538443"/>
                      <a:pt x="650407" y="1535696"/>
                      <a:pt x="678180" y="1531728"/>
                    </a:cubicBezTo>
                    <a:cubicBezTo>
                      <a:pt x="686131" y="1530592"/>
                      <a:pt x="693027" y="1524661"/>
                      <a:pt x="701040" y="1524108"/>
                    </a:cubicBezTo>
                    <a:cubicBezTo>
                      <a:pt x="766972" y="1519561"/>
                      <a:pt x="833158" y="1519873"/>
                      <a:pt x="899160" y="1516488"/>
                    </a:cubicBezTo>
                    <a:cubicBezTo>
                      <a:pt x="932234" y="1514792"/>
                      <a:pt x="965200" y="1511408"/>
                      <a:pt x="998220" y="1508868"/>
                    </a:cubicBezTo>
                    <a:cubicBezTo>
                      <a:pt x="1018540" y="1511408"/>
                      <a:pt x="1038940" y="1513374"/>
                      <a:pt x="1059180" y="1516488"/>
                    </a:cubicBezTo>
                    <a:cubicBezTo>
                      <a:pt x="1071981" y="1518457"/>
                      <a:pt x="1084537" y="1521791"/>
                      <a:pt x="1097280" y="1524108"/>
                    </a:cubicBezTo>
                    <a:cubicBezTo>
                      <a:pt x="1112481" y="1526872"/>
                      <a:pt x="1127760" y="1529188"/>
                      <a:pt x="1143000" y="1531728"/>
                    </a:cubicBezTo>
                    <a:cubicBezTo>
                      <a:pt x="1201420" y="1529188"/>
                      <a:pt x="1259957" y="1528593"/>
                      <a:pt x="1318260" y="1524108"/>
                    </a:cubicBezTo>
                    <a:cubicBezTo>
                      <a:pt x="1326269" y="1523492"/>
                      <a:pt x="1335440" y="1522168"/>
                      <a:pt x="1341120" y="1516488"/>
                    </a:cubicBezTo>
                    <a:cubicBezTo>
                      <a:pt x="1346800" y="1510808"/>
                      <a:pt x="1344285" y="1500311"/>
                      <a:pt x="1348740" y="1493628"/>
                    </a:cubicBezTo>
                    <a:cubicBezTo>
                      <a:pt x="1354718" y="1484662"/>
                      <a:pt x="1363980" y="1478388"/>
                      <a:pt x="1371600" y="1470768"/>
                    </a:cubicBezTo>
                    <a:cubicBezTo>
                      <a:pt x="1395421" y="1375483"/>
                      <a:pt x="1364976" y="1493950"/>
                      <a:pt x="1386840" y="1417428"/>
                    </a:cubicBezTo>
                    <a:cubicBezTo>
                      <a:pt x="1394014" y="1392319"/>
                      <a:pt x="1396842" y="1375037"/>
                      <a:pt x="1402080" y="1348848"/>
                    </a:cubicBezTo>
                    <a:cubicBezTo>
                      <a:pt x="1404620" y="1206608"/>
                      <a:pt x="1405113" y="1064317"/>
                      <a:pt x="1409700" y="922128"/>
                    </a:cubicBezTo>
                    <a:cubicBezTo>
                      <a:pt x="1410075" y="910504"/>
                      <a:pt x="1422148" y="852267"/>
                      <a:pt x="1424940" y="838308"/>
                    </a:cubicBezTo>
                    <a:cubicBezTo>
                      <a:pt x="1423102" y="755616"/>
                      <a:pt x="1415140" y="266787"/>
                      <a:pt x="1402080" y="175368"/>
                    </a:cubicBezTo>
                    <a:cubicBezTo>
                      <a:pt x="1399540" y="157588"/>
                      <a:pt x="1397982" y="139640"/>
                      <a:pt x="1394460" y="122028"/>
                    </a:cubicBezTo>
                    <a:cubicBezTo>
                      <a:pt x="1366829" y="-16126"/>
                      <a:pt x="1417254" y="300670"/>
                      <a:pt x="1379220" y="53448"/>
                    </a:cubicBezTo>
                    <a:cubicBezTo>
                      <a:pt x="1370240" y="-4921"/>
                      <a:pt x="1389742" y="108"/>
                      <a:pt x="1356360" y="108"/>
                    </a:cubicBezTo>
                  </a:path>
                </a:pathLst>
              </a:cu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309199" y="4091940"/>
                <a:ext cx="1303020" cy="1196340"/>
              </a:xfrm>
              <a:custGeom>
                <a:avLst/>
                <a:gdLst>
                  <a:gd name="connsiteX0" fmla="*/ 518160 w 1181100"/>
                  <a:gd name="connsiteY0" fmla="*/ 45720 h 1196340"/>
                  <a:gd name="connsiteX1" fmla="*/ 449580 w 1181100"/>
                  <a:gd name="connsiteY1" fmla="*/ 53340 h 1196340"/>
                  <a:gd name="connsiteX2" fmla="*/ 426720 w 1181100"/>
                  <a:gd name="connsiteY2" fmla="*/ 76200 h 1196340"/>
                  <a:gd name="connsiteX3" fmla="*/ 381000 w 1181100"/>
                  <a:gd name="connsiteY3" fmla="*/ 99060 h 1196340"/>
                  <a:gd name="connsiteX4" fmla="*/ 358140 w 1181100"/>
                  <a:gd name="connsiteY4" fmla="*/ 114300 h 1196340"/>
                  <a:gd name="connsiteX5" fmla="*/ 335280 w 1181100"/>
                  <a:gd name="connsiteY5" fmla="*/ 121920 h 1196340"/>
                  <a:gd name="connsiteX6" fmla="*/ 266700 w 1181100"/>
                  <a:gd name="connsiteY6" fmla="*/ 152400 h 1196340"/>
                  <a:gd name="connsiteX7" fmla="*/ 243840 w 1181100"/>
                  <a:gd name="connsiteY7" fmla="*/ 160020 h 1196340"/>
                  <a:gd name="connsiteX8" fmla="*/ 220980 w 1181100"/>
                  <a:gd name="connsiteY8" fmla="*/ 167640 h 1196340"/>
                  <a:gd name="connsiteX9" fmla="*/ 175260 w 1181100"/>
                  <a:gd name="connsiteY9" fmla="*/ 190500 h 1196340"/>
                  <a:gd name="connsiteX10" fmla="*/ 152400 w 1181100"/>
                  <a:gd name="connsiteY10" fmla="*/ 213360 h 1196340"/>
                  <a:gd name="connsiteX11" fmla="*/ 129540 w 1181100"/>
                  <a:gd name="connsiteY11" fmla="*/ 281940 h 1196340"/>
                  <a:gd name="connsiteX12" fmla="*/ 121920 w 1181100"/>
                  <a:gd name="connsiteY12" fmla="*/ 304800 h 1196340"/>
                  <a:gd name="connsiteX13" fmla="*/ 68580 w 1181100"/>
                  <a:gd name="connsiteY13" fmla="*/ 373380 h 1196340"/>
                  <a:gd name="connsiteX14" fmla="*/ 60960 w 1181100"/>
                  <a:gd name="connsiteY14" fmla="*/ 480060 h 1196340"/>
                  <a:gd name="connsiteX15" fmla="*/ 30480 w 1181100"/>
                  <a:gd name="connsiteY15" fmla="*/ 548640 h 1196340"/>
                  <a:gd name="connsiteX16" fmla="*/ 22860 w 1181100"/>
                  <a:gd name="connsiteY16" fmla="*/ 571500 h 1196340"/>
                  <a:gd name="connsiteX17" fmla="*/ 15240 w 1181100"/>
                  <a:gd name="connsiteY17" fmla="*/ 624840 h 1196340"/>
                  <a:gd name="connsiteX18" fmla="*/ 0 w 1181100"/>
                  <a:gd name="connsiteY18" fmla="*/ 678180 h 1196340"/>
                  <a:gd name="connsiteX19" fmla="*/ 15240 w 1181100"/>
                  <a:gd name="connsiteY19" fmla="*/ 914400 h 1196340"/>
                  <a:gd name="connsiteX20" fmla="*/ 30480 w 1181100"/>
                  <a:gd name="connsiteY20" fmla="*/ 960120 h 1196340"/>
                  <a:gd name="connsiteX21" fmla="*/ 53340 w 1181100"/>
                  <a:gd name="connsiteY21" fmla="*/ 1036320 h 1196340"/>
                  <a:gd name="connsiteX22" fmla="*/ 76200 w 1181100"/>
                  <a:gd name="connsiteY22" fmla="*/ 1051560 h 1196340"/>
                  <a:gd name="connsiteX23" fmla="*/ 99060 w 1181100"/>
                  <a:gd name="connsiteY23" fmla="*/ 1059180 h 1196340"/>
                  <a:gd name="connsiteX24" fmla="*/ 160020 w 1181100"/>
                  <a:gd name="connsiteY24" fmla="*/ 1074420 h 1196340"/>
                  <a:gd name="connsiteX25" fmla="*/ 198120 w 1181100"/>
                  <a:gd name="connsiteY25" fmla="*/ 1082040 h 1196340"/>
                  <a:gd name="connsiteX26" fmla="*/ 243840 w 1181100"/>
                  <a:gd name="connsiteY26" fmla="*/ 1097280 h 1196340"/>
                  <a:gd name="connsiteX27" fmla="*/ 502920 w 1181100"/>
                  <a:gd name="connsiteY27" fmla="*/ 1089660 h 1196340"/>
                  <a:gd name="connsiteX28" fmla="*/ 533400 w 1181100"/>
                  <a:gd name="connsiteY28" fmla="*/ 1082040 h 1196340"/>
                  <a:gd name="connsiteX29" fmla="*/ 617220 w 1181100"/>
                  <a:gd name="connsiteY29" fmla="*/ 1089660 h 1196340"/>
                  <a:gd name="connsiteX30" fmla="*/ 640080 w 1181100"/>
                  <a:gd name="connsiteY30" fmla="*/ 1097280 h 1196340"/>
                  <a:gd name="connsiteX31" fmla="*/ 655320 w 1181100"/>
                  <a:gd name="connsiteY31" fmla="*/ 1120140 h 1196340"/>
                  <a:gd name="connsiteX32" fmla="*/ 678180 w 1181100"/>
                  <a:gd name="connsiteY32" fmla="*/ 1135380 h 1196340"/>
                  <a:gd name="connsiteX33" fmla="*/ 716280 w 1181100"/>
                  <a:gd name="connsiteY33" fmla="*/ 1165860 h 1196340"/>
                  <a:gd name="connsiteX34" fmla="*/ 762000 w 1181100"/>
                  <a:gd name="connsiteY34" fmla="*/ 1196340 h 1196340"/>
                  <a:gd name="connsiteX35" fmla="*/ 853440 w 1181100"/>
                  <a:gd name="connsiteY35" fmla="*/ 1181100 h 1196340"/>
                  <a:gd name="connsiteX36" fmla="*/ 876300 w 1181100"/>
                  <a:gd name="connsiteY36" fmla="*/ 1173480 h 1196340"/>
                  <a:gd name="connsiteX37" fmla="*/ 906780 w 1181100"/>
                  <a:gd name="connsiteY37" fmla="*/ 1127760 h 1196340"/>
                  <a:gd name="connsiteX38" fmla="*/ 929640 w 1181100"/>
                  <a:gd name="connsiteY38" fmla="*/ 1028700 h 1196340"/>
                  <a:gd name="connsiteX39" fmla="*/ 952500 w 1181100"/>
                  <a:gd name="connsiteY39" fmla="*/ 1021080 h 1196340"/>
                  <a:gd name="connsiteX40" fmla="*/ 967740 w 1181100"/>
                  <a:gd name="connsiteY40" fmla="*/ 998220 h 1196340"/>
                  <a:gd name="connsiteX41" fmla="*/ 990600 w 1181100"/>
                  <a:gd name="connsiteY41" fmla="*/ 990600 h 1196340"/>
                  <a:gd name="connsiteX42" fmla="*/ 1005840 w 1181100"/>
                  <a:gd name="connsiteY42" fmla="*/ 944880 h 1196340"/>
                  <a:gd name="connsiteX43" fmla="*/ 1028700 w 1181100"/>
                  <a:gd name="connsiteY43" fmla="*/ 891540 h 1196340"/>
                  <a:gd name="connsiteX44" fmla="*/ 1043940 w 1181100"/>
                  <a:gd name="connsiteY44" fmla="*/ 830580 h 1196340"/>
                  <a:gd name="connsiteX45" fmla="*/ 1051560 w 1181100"/>
                  <a:gd name="connsiteY45" fmla="*/ 807720 h 1196340"/>
                  <a:gd name="connsiteX46" fmla="*/ 1066800 w 1181100"/>
                  <a:gd name="connsiteY46" fmla="*/ 784860 h 1196340"/>
                  <a:gd name="connsiteX47" fmla="*/ 1089660 w 1181100"/>
                  <a:gd name="connsiteY47" fmla="*/ 693420 h 1196340"/>
                  <a:gd name="connsiteX48" fmla="*/ 1097280 w 1181100"/>
                  <a:gd name="connsiteY48" fmla="*/ 670560 h 1196340"/>
                  <a:gd name="connsiteX49" fmla="*/ 1112520 w 1181100"/>
                  <a:gd name="connsiteY49" fmla="*/ 647700 h 1196340"/>
                  <a:gd name="connsiteX50" fmla="*/ 1127760 w 1181100"/>
                  <a:gd name="connsiteY50" fmla="*/ 601980 h 1196340"/>
                  <a:gd name="connsiteX51" fmla="*/ 1135380 w 1181100"/>
                  <a:gd name="connsiteY51" fmla="*/ 579120 h 1196340"/>
                  <a:gd name="connsiteX52" fmla="*/ 1150620 w 1181100"/>
                  <a:gd name="connsiteY52" fmla="*/ 548640 h 1196340"/>
                  <a:gd name="connsiteX53" fmla="*/ 1173480 w 1181100"/>
                  <a:gd name="connsiteY53" fmla="*/ 525780 h 1196340"/>
                  <a:gd name="connsiteX54" fmla="*/ 1181100 w 1181100"/>
                  <a:gd name="connsiteY54" fmla="*/ 502920 h 1196340"/>
                  <a:gd name="connsiteX55" fmla="*/ 1173480 w 1181100"/>
                  <a:gd name="connsiteY55" fmla="*/ 320040 h 1196340"/>
                  <a:gd name="connsiteX56" fmla="*/ 1165860 w 1181100"/>
                  <a:gd name="connsiteY56" fmla="*/ 297180 h 1196340"/>
                  <a:gd name="connsiteX57" fmla="*/ 1150620 w 1181100"/>
                  <a:gd name="connsiteY57" fmla="*/ 274320 h 1196340"/>
                  <a:gd name="connsiteX58" fmla="*/ 1143000 w 1181100"/>
                  <a:gd name="connsiteY58" fmla="*/ 251460 h 1196340"/>
                  <a:gd name="connsiteX59" fmla="*/ 1120140 w 1181100"/>
                  <a:gd name="connsiteY59" fmla="*/ 243840 h 1196340"/>
                  <a:gd name="connsiteX60" fmla="*/ 1104900 w 1181100"/>
                  <a:gd name="connsiteY60" fmla="*/ 220980 h 1196340"/>
                  <a:gd name="connsiteX61" fmla="*/ 1082040 w 1181100"/>
                  <a:gd name="connsiteY61" fmla="*/ 213360 h 1196340"/>
                  <a:gd name="connsiteX62" fmla="*/ 1036320 w 1181100"/>
                  <a:gd name="connsiteY62" fmla="*/ 190500 h 1196340"/>
                  <a:gd name="connsiteX63" fmla="*/ 960120 w 1181100"/>
                  <a:gd name="connsiteY63" fmla="*/ 167640 h 1196340"/>
                  <a:gd name="connsiteX64" fmla="*/ 937260 w 1181100"/>
                  <a:gd name="connsiteY64" fmla="*/ 152400 h 1196340"/>
                  <a:gd name="connsiteX65" fmla="*/ 891540 w 1181100"/>
                  <a:gd name="connsiteY65" fmla="*/ 137160 h 1196340"/>
                  <a:gd name="connsiteX66" fmla="*/ 868680 w 1181100"/>
                  <a:gd name="connsiteY66" fmla="*/ 114300 h 1196340"/>
                  <a:gd name="connsiteX67" fmla="*/ 845820 w 1181100"/>
                  <a:gd name="connsiteY67" fmla="*/ 99060 h 1196340"/>
                  <a:gd name="connsiteX68" fmla="*/ 830580 w 1181100"/>
                  <a:gd name="connsiteY68" fmla="*/ 76200 h 1196340"/>
                  <a:gd name="connsiteX69" fmla="*/ 784860 w 1181100"/>
                  <a:gd name="connsiteY69" fmla="*/ 60960 h 1196340"/>
                  <a:gd name="connsiteX70" fmla="*/ 739140 w 1181100"/>
                  <a:gd name="connsiteY70" fmla="*/ 38100 h 1196340"/>
                  <a:gd name="connsiteX71" fmla="*/ 723900 w 1181100"/>
                  <a:gd name="connsiteY71" fmla="*/ 15240 h 1196340"/>
                  <a:gd name="connsiteX72" fmla="*/ 678180 w 1181100"/>
                  <a:gd name="connsiteY72" fmla="*/ 0 h 1196340"/>
                  <a:gd name="connsiteX73" fmla="*/ 525780 w 1181100"/>
                  <a:gd name="connsiteY73" fmla="*/ 7620 h 1196340"/>
                  <a:gd name="connsiteX74" fmla="*/ 502920 w 1181100"/>
                  <a:gd name="connsiteY74" fmla="*/ 15240 h 1196340"/>
                  <a:gd name="connsiteX75" fmla="*/ 449580 w 1181100"/>
                  <a:gd name="connsiteY75" fmla="*/ 22860 h 1196340"/>
                  <a:gd name="connsiteX76" fmla="*/ 403860 w 1181100"/>
                  <a:gd name="connsiteY76" fmla="*/ 53340 h 1196340"/>
                  <a:gd name="connsiteX77" fmla="*/ 373380 w 1181100"/>
                  <a:gd name="connsiteY77" fmla="*/ 68580 h 1196340"/>
                  <a:gd name="connsiteX78" fmla="*/ 358140 w 1181100"/>
                  <a:gd name="connsiteY78" fmla="*/ 91440 h 1196340"/>
                  <a:gd name="connsiteX79" fmla="*/ 335280 w 1181100"/>
                  <a:gd name="connsiteY79" fmla="*/ 114300 h 119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181100" h="1196340">
                    <a:moveTo>
                      <a:pt x="518160" y="45720"/>
                    </a:moveTo>
                    <a:cubicBezTo>
                      <a:pt x="495300" y="48260"/>
                      <a:pt x="471400" y="46067"/>
                      <a:pt x="449580" y="53340"/>
                    </a:cubicBezTo>
                    <a:cubicBezTo>
                      <a:pt x="439357" y="56748"/>
                      <a:pt x="434999" y="69301"/>
                      <a:pt x="426720" y="76200"/>
                    </a:cubicBezTo>
                    <a:cubicBezTo>
                      <a:pt x="393963" y="103497"/>
                      <a:pt x="415367" y="81877"/>
                      <a:pt x="381000" y="99060"/>
                    </a:cubicBezTo>
                    <a:cubicBezTo>
                      <a:pt x="372809" y="103156"/>
                      <a:pt x="366331" y="110204"/>
                      <a:pt x="358140" y="114300"/>
                    </a:cubicBezTo>
                    <a:cubicBezTo>
                      <a:pt x="350956" y="117892"/>
                      <a:pt x="342464" y="118328"/>
                      <a:pt x="335280" y="121920"/>
                    </a:cubicBezTo>
                    <a:cubicBezTo>
                      <a:pt x="262827" y="158146"/>
                      <a:pt x="384653" y="113082"/>
                      <a:pt x="266700" y="152400"/>
                    </a:cubicBezTo>
                    <a:lnTo>
                      <a:pt x="243840" y="160020"/>
                    </a:lnTo>
                    <a:cubicBezTo>
                      <a:pt x="236220" y="162560"/>
                      <a:pt x="227663" y="163185"/>
                      <a:pt x="220980" y="167640"/>
                    </a:cubicBezTo>
                    <a:cubicBezTo>
                      <a:pt x="191437" y="187335"/>
                      <a:pt x="206808" y="179984"/>
                      <a:pt x="175260" y="190500"/>
                    </a:cubicBezTo>
                    <a:cubicBezTo>
                      <a:pt x="167640" y="198120"/>
                      <a:pt x="157633" y="203940"/>
                      <a:pt x="152400" y="213360"/>
                    </a:cubicBezTo>
                    <a:lnTo>
                      <a:pt x="129540" y="281940"/>
                    </a:lnTo>
                    <a:cubicBezTo>
                      <a:pt x="127000" y="289560"/>
                      <a:pt x="126375" y="298117"/>
                      <a:pt x="121920" y="304800"/>
                    </a:cubicBezTo>
                    <a:cubicBezTo>
                      <a:pt x="85462" y="359486"/>
                      <a:pt x="104392" y="337568"/>
                      <a:pt x="68580" y="373380"/>
                    </a:cubicBezTo>
                    <a:cubicBezTo>
                      <a:pt x="66040" y="408940"/>
                      <a:pt x="66248" y="444804"/>
                      <a:pt x="60960" y="480060"/>
                    </a:cubicBezTo>
                    <a:cubicBezTo>
                      <a:pt x="52535" y="536228"/>
                      <a:pt x="49095" y="511410"/>
                      <a:pt x="30480" y="548640"/>
                    </a:cubicBezTo>
                    <a:cubicBezTo>
                      <a:pt x="26888" y="555824"/>
                      <a:pt x="25400" y="563880"/>
                      <a:pt x="22860" y="571500"/>
                    </a:cubicBezTo>
                    <a:cubicBezTo>
                      <a:pt x="20320" y="589280"/>
                      <a:pt x="18453" y="607169"/>
                      <a:pt x="15240" y="624840"/>
                    </a:cubicBezTo>
                    <a:cubicBezTo>
                      <a:pt x="11413" y="645890"/>
                      <a:pt x="6529" y="658594"/>
                      <a:pt x="0" y="678180"/>
                    </a:cubicBezTo>
                    <a:cubicBezTo>
                      <a:pt x="1160" y="707172"/>
                      <a:pt x="-1107" y="849012"/>
                      <a:pt x="15240" y="914400"/>
                    </a:cubicBezTo>
                    <a:cubicBezTo>
                      <a:pt x="19136" y="929985"/>
                      <a:pt x="26584" y="944535"/>
                      <a:pt x="30480" y="960120"/>
                    </a:cubicBezTo>
                    <a:cubicBezTo>
                      <a:pt x="33530" y="972321"/>
                      <a:pt x="47774" y="1032610"/>
                      <a:pt x="53340" y="1036320"/>
                    </a:cubicBezTo>
                    <a:cubicBezTo>
                      <a:pt x="60960" y="1041400"/>
                      <a:pt x="68009" y="1047464"/>
                      <a:pt x="76200" y="1051560"/>
                    </a:cubicBezTo>
                    <a:cubicBezTo>
                      <a:pt x="83384" y="1055152"/>
                      <a:pt x="91311" y="1057067"/>
                      <a:pt x="99060" y="1059180"/>
                    </a:cubicBezTo>
                    <a:cubicBezTo>
                      <a:pt x="119267" y="1064691"/>
                      <a:pt x="139481" y="1070312"/>
                      <a:pt x="160020" y="1074420"/>
                    </a:cubicBezTo>
                    <a:cubicBezTo>
                      <a:pt x="172720" y="1076960"/>
                      <a:pt x="185625" y="1078632"/>
                      <a:pt x="198120" y="1082040"/>
                    </a:cubicBezTo>
                    <a:cubicBezTo>
                      <a:pt x="213618" y="1086267"/>
                      <a:pt x="243840" y="1097280"/>
                      <a:pt x="243840" y="1097280"/>
                    </a:cubicBezTo>
                    <a:cubicBezTo>
                      <a:pt x="330200" y="1094740"/>
                      <a:pt x="416642" y="1094201"/>
                      <a:pt x="502920" y="1089660"/>
                    </a:cubicBezTo>
                    <a:cubicBezTo>
                      <a:pt x="513378" y="1089110"/>
                      <a:pt x="522927" y="1082040"/>
                      <a:pt x="533400" y="1082040"/>
                    </a:cubicBezTo>
                    <a:cubicBezTo>
                      <a:pt x="561455" y="1082040"/>
                      <a:pt x="589280" y="1087120"/>
                      <a:pt x="617220" y="1089660"/>
                    </a:cubicBezTo>
                    <a:cubicBezTo>
                      <a:pt x="624840" y="1092200"/>
                      <a:pt x="633808" y="1092262"/>
                      <a:pt x="640080" y="1097280"/>
                    </a:cubicBezTo>
                    <a:cubicBezTo>
                      <a:pt x="647231" y="1103001"/>
                      <a:pt x="648844" y="1113664"/>
                      <a:pt x="655320" y="1120140"/>
                    </a:cubicBezTo>
                    <a:cubicBezTo>
                      <a:pt x="661796" y="1126616"/>
                      <a:pt x="670560" y="1130300"/>
                      <a:pt x="678180" y="1135380"/>
                    </a:cubicBezTo>
                    <a:cubicBezTo>
                      <a:pt x="706339" y="1177619"/>
                      <a:pt x="677309" y="1144209"/>
                      <a:pt x="716280" y="1165860"/>
                    </a:cubicBezTo>
                    <a:cubicBezTo>
                      <a:pt x="732291" y="1174755"/>
                      <a:pt x="762000" y="1196340"/>
                      <a:pt x="762000" y="1196340"/>
                    </a:cubicBezTo>
                    <a:cubicBezTo>
                      <a:pt x="792107" y="1192039"/>
                      <a:pt x="823727" y="1188528"/>
                      <a:pt x="853440" y="1181100"/>
                    </a:cubicBezTo>
                    <a:cubicBezTo>
                      <a:pt x="861232" y="1179152"/>
                      <a:pt x="868680" y="1176020"/>
                      <a:pt x="876300" y="1173480"/>
                    </a:cubicBezTo>
                    <a:cubicBezTo>
                      <a:pt x="886460" y="1158240"/>
                      <a:pt x="904190" y="1145892"/>
                      <a:pt x="906780" y="1127760"/>
                    </a:cubicBezTo>
                    <a:cubicBezTo>
                      <a:pt x="907316" y="1124006"/>
                      <a:pt x="917088" y="1032884"/>
                      <a:pt x="929640" y="1028700"/>
                    </a:cubicBezTo>
                    <a:lnTo>
                      <a:pt x="952500" y="1021080"/>
                    </a:lnTo>
                    <a:cubicBezTo>
                      <a:pt x="957580" y="1013460"/>
                      <a:pt x="960589" y="1003941"/>
                      <a:pt x="967740" y="998220"/>
                    </a:cubicBezTo>
                    <a:cubicBezTo>
                      <a:pt x="974012" y="993202"/>
                      <a:pt x="985931" y="997136"/>
                      <a:pt x="990600" y="990600"/>
                    </a:cubicBezTo>
                    <a:cubicBezTo>
                      <a:pt x="999937" y="977528"/>
                      <a:pt x="998656" y="959248"/>
                      <a:pt x="1005840" y="944880"/>
                    </a:cubicBezTo>
                    <a:cubicBezTo>
                      <a:pt x="1018330" y="919901"/>
                      <a:pt x="1021973" y="916207"/>
                      <a:pt x="1028700" y="891540"/>
                    </a:cubicBezTo>
                    <a:cubicBezTo>
                      <a:pt x="1034211" y="871333"/>
                      <a:pt x="1037316" y="850451"/>
                      <a:pt x="1043940" y="830580"/>
                    </a:cubicBezTo>
                    <a:cubicBezTo>
                      <a:pt x="1046480" y="822960"/>
                      <a:pt x="1047968" y="814904"/>
                      <a:pt x="1051560" y="807720"/>
                    </a:cubicBezTo>
                    <a:cubicBezTo>
                      <a:pt x="1055656" y="799529"/>
                      <a:pt x="1061720" y="792480"/>
                      <a:pt x="1066800" y="784860"/>
                    </a:cubicBezTo>
                    <a:cubicBezTo>
                      <a:pt x="1077061" y="723294"/>
                      <a:pt x="1069534" y="753797"/>
                      <a:pt x="1089660" y="693420"/>
                    </a:cubicBezTo>
                    <a:cubicBezTo>
                      <a:pt x="1092200" y="685800"/>
                      <a:pt x="1092825" y="677243"/>
                      <a:pt x="1097280" y="670560"/>
                    </a:cubicBezTo>
                    <a:cubicBezTo>
                      <a:pt x="1102360" y="662940"/>
                      <a:pt x="1108801" y="656069"/>
                      <a:pt x="1112520" y="647700"/>
                    </a:cubicBezTo>
                    <a:cubicBezTo>
                      <a:pt x="1119044" y="633020"/>
                      <a:pt x="1122680" y="617220"/>
                      <a:pt x="1127760" y="601980"/>
                    </a:cubicBezTo>
                    <a:cubicBezTo>
                      <a:pt x="1130300" y="594360"/>
                      <a:pt x="1131788" y="586304"/>
                      <a:pt x="1135380" y="579120"/>
                    </a:cubicBezTo>
                    <a:cubicBezTo>
                      <a:pt x="1140460" y="568960"/>
                      <a:pt x="1144018" y="557883"/>
                      <a:pt x="1150620" y="548640"/>
                    </a:cubicBezTo>
                    <a:cubicBezTo>
                      <a:pt x="1156884" y="539871"/>
                      <a:pt x="1165860" y="533400"/>
                      <a:pt x="1173480" y="525780"/>
                    </a:cubicBezTo>
                    <a:cubicBezTo>
                      <a:pt x="1176020" y="518160"/>
                      <a:pt x="1181100" y="510952"/>
                      <a:pt x="1181100" y="502920"/>
                    </a:cubicBezTo>
                    <a:cubicBezTo>
                      <a:pt x="1181100" y="441907"/>
                      <a:pt x="1177987" y="380886"/>
                      <a:pt x="1173480" y="320040"/>
                    </a:cubicBezTo>
                    <a:cubicBezTo>
                      <a:pt x="1172887" y="312030"/>
                      <a:pt x="1169452" y="304364"/>
                      <a:pt x="1165860" y="297180"/>
                    </a:cubicBezTo>
                    <a:cubicBezTo>
                      <a:pt x="1161764" y="288989"/>
                      <a:pt x="1154716" y="282511"/>
                      <a:pt x="1150620" y="274320"/>
                    </a:cubicBezTo>
                    <a:cubicBezTo>
                      <a:pt x="1147028" y="267136"/>
                      <a:pt x="1148680" y="257140"/>
                      <a:pt x="1143000" y="251460"/>
                    </a:cubicBezTo>
                    <a:cubicBezTo>
                      <a:pt x="1137320" y="245780"/>
                      <a:pt x="1127760" y="246380"/>
                      <a:pt x="1120140" y="243840"/>
                    </a:cubicBezTo>
                    <a:cubicBezTo>
                      <a:pt x="1115060" y="236220"/>
                      <a:pt x="1112051" y="226701"/>
                      <a:pt x="1104900" y="220980"/>
                    </a:cubicBezTo>
                    <a:cubicBezTo>
                      <a:pt x="1098628" y="215962"/>
                      <a:pt x="1089224" y="216952"/>
                      <a:pt x="1082040" y="213360"/>
                    </a:cubicBezTo>
                    <a:cubicBezTo>
                      <a:pt x="1037512" y="191096"/>
                      <a:pt x="1081011" y="203269"/>
                      <a:pt x="1036320" y="190500"/>
                    </a:cubicBezTo>
                    <a:cubicBezTo>
                      <a:pt x="1017684" y="185175"/>
                      <a:pt x="973701" y="176694"/>
                      <a:pt x="960120" y="167640"/>
                    </a:cubicBezTo>
                    <a:cubicBezTo>
                      <a:pt x="952500" y="162560"/>
                      <a:pt x="945629" y="156119"/>
                      <a:pt x="937260" y="152400"/>
                    </a:cubicBezTo>
                    <a:cubicBezTo>
                      <a:pt x="922580" y="145876"/>
                      <a:pt x="891540" y="137160"/>
                      <a:pt x="891540" y="137160"/>
                    </a:cubicBezTo>
                    <a:cubicBezTo>
                      <a:pt x="883920" y="129540"/>
                      <a:pt x="876959" y="121199"/>
                      <a:pt x="868680" y="114300"/>
                    </a:cubicBezTo>
                    <a:cubicBezTo>
                      <a:pt x="861645" y="108437"/>
                      <a:pt x="852296" y="105536"/>
                      <a:pt x="845820" y="99060"/>
                    </a:cubicBezTo>
                    <a:cubicBezTo>
                      <a:pt x="839344" y="92584"/>
                      <a:pt x="838346" y="81054"/>
                      <a:pt x="830580" y="76200"/>
                    </a:cubicBezTo>
                    <a:cubicBezTo>
                      <a:pt x="816957" y="67686"/>
                      <a:pt x="798226" y="69871"/>
                      <a:pt x="784860" y="60960"/>
                    </a:cubicBezTo>
                    <a:cubicBezTo>
                      <a:pt x="755317" y="41265"/>
                      <a:pt x="770688" y="48616"/>
                      <a:pt x="739140" y="38100"/>
                    </a:cubicBezTo>
                    <a:cubicBezTo>
                      <a:pt x="734060" y="30480"/>
                      <a:pt x="731666" y="20094"/>
                      <a:pt x="723900" y="15240"/>
                    </a:cubicBezTo>
                    <a:cubicBezTo>
                      <a:pt x="710277" y="6726"/>
                      <a:pt x="678180" y="0"/>
                      <a:pt x="678180" y="0"/>
                    </a:cubicBezTo>
                    <a:cubicBezTo>
                      <a:pt x="627380" y="2540"/>
                      <a:pt x="576452" y="3214"/>
                      <a:pt x="525780" y="7620"/>
                    </a:cubicBezTo>
                    <a:cubicBezTo>
                      <a:pt x="517778" y="8316"/>
                      <a:pt x="510796" y="13665"/>
                      <a:pt x="502920" y="15240"/>
                    </a:cubicBezTo>
                    <a:cubicBezTo>
                      <a:pt x="485308" y="18762"/>
                      <a:pt x="467360" y="20320"/>
                      <a:pt x="449580" y="22860"/>
                    </a:cubicBezTo>
                    <a:cubicBezTo>
                      <a:pt x="400543" y="39206"/>
                      <a:pt x="453804" y="17665"/>
                      <a:pt x="403860" y="53340"/>
                    </a:cubicBezTo>
                    <a:cubicBezTo>
                      <a:pt x="394617" y="59942"/>
                      <a:pt x="383540" y="63500"/>
                      <a:pt x="373380" y="68580"/>
                    </a:cubicBezTo>
                    <a:cubicBezTo>
                      <a:pt x="368300" y="76200"/>
                      <a:pt x="364616" y="84964"/>
                      <a:pt x="358140" y="91440"/>
                    </a:cubicBezTo>
                    <a:cubicBezTo>
                      <a:pt x="333167" y="116413"/>
                      <a:pt x="335280" y="95213"/>
                      <a:pt x="335280" y="114300"/>
                    </a:cubicBezTo>
                  </a:path>
                </a:pathLst>
              </a:custGeom>
              <a:solidFill>
                <a:schemeClr val="accent6">
                  <a:alpha val="30000"/>
                </a:schemeClr>
              </a:solidFill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554480" y="4000500"/>
                <a:ext cx="2385060" cy="2461260"/>
              </a:xfrm>
              <a:custGeom>
                <a:avLst/>
                <a:gdLst>
                  <a:gd name="connsiteX0" fmla="*/ 1965960 w 2385060"/>
                  <a:gd name="connsiteY0" fmla="*/ 38100 h 2461260"/>
                  <a:gd name="connsiteX1" fmla="*/ 2011680 w 2385060"/>
                  <a:gd name="connsiteY1" fmla="*/ 68580 h 2461260"/>
                  <a:gd name="connsiteX2" fmla="*/ 2049780 w 2385060"/>
                  <a:gd name="connsiteY2" fmla="*/ 106680 h 2461260"/>
                  <a:gd name="connsiteX3" fmla="*/ 2065020 w 2385060"/>
                  <a:gd name="connsiteY3" fmla="*/ 129540 h 2461260"/>
                  <a:gd name="connsiteX4" fmla="*/ 2087880 w 2385060"/>
                  <a:gd name="connsiteY4" fmla="*/ 144780 h 2461260"/>
                  <a:gd name="connsiteX5" fmla="*/ 2095500 w 2385060"/>
                  <a:gd name="connsiteY5" fmla="*/ 167640 h 2461260"/>
                  <a:gd name="connsiteX6" fmla="*/ 2118360 w 2385060"/>
                  <a:gd name="connsiteY6" fmla="*/ 190500 h 2461260"/>
                  <a:gd name="connsiteX7" fmla="*/ 2156460 w 2385060"/>
                  <a:gd name="connsiteY7" fmla="*/ 236220 h 2461260"/>
                  <a:gd name="connsiteX8" fmla="*/ 2194560 w 2385060"/>
                  <a:gd name="connsiteY8" fmla="*/ 304800 h 2461260"/>
                  <a:gd name="connsiteX9" fmla="*/ 2209800 w 2385060"/>
                  <a:gd name="connsiteY9" fmla="*/ 335280 h 2461260"/>
                  <a:gd name="connsiteX10" fmla="*/ 2225040 w 2385060"/>
                  <a:gd name="connsiteY10" fmla="*/ 358140 h 2461260"/>
                  <a:gd name="connsiteX11" fmla="*/ 2240280 w 2385060"/>
                  <a:gd name="connsiteY11" fmla="*/ 403860 h 2461260"/>
                  <a:gd name="connsiteX12" fmla="*/ 2247900 w 2385060"/>
                  <a:gd name="connsiteY12" fmla="*/ 426720 h 2461260"/>
                  <a:gd name="connsiteX13" fmla="*/ 2278380 w 2385060"/>
                  <a:gd name="connsiteY13" fmla="*/ 480060 h 2461260"/>
                  <a:gd name="connsiteX14" fmla="*/ 2286000 w 2385060"/>
                  <a:gd name="connsiteY14" fmla="*/ 525780 h 2461260"/>
                  <a:gd name="connsiteX15" fmla="*/ 2301240 w 2385060"/>
                  <a:gd name="connsiteY15" fmla="*/ 571500 h 2461260"/>
                  <a:gd name="connsiteX16" fmla="*/ 2308860 w 2385060"/>
                  <a:gd name="connsiteY16" fmla="*/ 594360 h 2461260"/>
                  <a:gd name="connsiteX17" fmla="*/ 2316480 w 2385060"/>
                  <a:gd name="connsiteY17" fmla="*/ 617220 h 2461260"/>
                  <a:gd name="connsiteX18" fmla="*/ 2324100 w 2385060"/>
                  <a:gd name="connsiteY18" fmla="*/ 647700 h 2461260"/>
                  <a:gd name="connsiteX19" fmla="*/ 2339340 w 2385060"/>
                  <a:gd name="connsiteY19" fmla="*/ 693420 h 2461260"/>
                  <a:gd name="connsiteX20" fmla="*/ 2346960 w 2385060"/>
                  <a:gd name="connsiteY20" fmla="*/ 723900 h 2461260"/>
                  <a:gd name="connsiteX21" fmla="*/ 2354580 w 2385060"/>
                  <a:gd name="connsiteY21" fmla="*/ 746760 h 2461260"/>
                  <a:gd name="connsiteX22" fmla="*/ 2369820 w 2385060"/>
                  <a:gd name="connsiteY22" fmla="*/ 815340 h 2461260"/>
                  <a:gd name="connsiteX23" fmla="*/ 2385060 w 2385060"/>
                  <a:gd name="connsiteY23" fmla="*/ 868680 h 2461260"/>
                  <a:gd name="connsiteX24" fmla="*/ 2377440 w 2385060"/>
                  <a:gd name="connsiteY24" fmla="*/ 975360 h 2461260"/>
                  <a:gd name="connsiteX25" fmla="*/ 2331720 w 2385060"/>
                  <a:gd name="connsiteY25" fmla="*/ 1066800 h 2461260"/>
                  <a:gd name="connsiteX26" fmla="*/ 2308860 w 2385060"/>
                  <a:gd name="connsiteY26" fmla="*/ 1112520 h 2461260"/>
                  <a:gd name="connsiteX27" fmla="*/ 2301240 w 2385060"/>
                  <a:gd name="connsiteY27" fmla="*/ 1135380 h 2461260"/>
                  <a:gd name="connsiteX28" fmla="*/ 2286000 w 2385060"/>
                  <a:gd name="connsiteY28" fmla="*/ 1158240 h 2461260"/>
                  <a:gd name="connsiteX29" fmla="*/ 2278380 w 2385060"/>
                  <a:gd name="connsiteY29" fmla="*/ 1181100 h 2461260"/>
                  <a:gd name="connsiteX30" fmla="*/ 2263140 w 2385060"/>
                  <a:gd name="connsiteY30" fmla="*/ 1203960 h 2461260"/>
                  <a:gd name="connsiteX31" fmla="*/ 2255520 w 2385060"/>
                  <a:gd name="connsiteY31" fmla="*/ 1226820 h 2461260"/>
                  <a:gd name="connsiteX32" fmla="*/ 2225040 w 2385060"/>
                  <a:gd name="connsiteY32" fmla="*/ 1272540 h 2461260"/>
                  <a:gd name="connsiteX33" fmla="*/ 2209800 w 2385060"/>
                  <a:gd name="connsiteY33" fmla="*/ 1318260 h 2461260"/>
                  <a:gd name="connsiteX34" fmla="*/ 2202180 w 2385060"/>
                  <a:gd name="connsiteY34" fmla="*/ 1341120 h 2461260"/>
                  <a:gd name="connsiteX35" fmla="*/ 2133600 w 2385060"/>
                  <a:gd name="connsiteY35" fmla="*/ 1363980 h 2461260"/>
                  <a:gd name="connsiteX36" fmla="*/ 2110740 w 2385060"/>
                  <a:gd name="connsiteY36" fmla="*/ 1371600 h 2461260"/>
                  <a:gd name="connsiteX37" fmla="*/ 1958340 w 2385060"/>
                  <a:gd name="connsiteY37" fmla="*/ 1363980 h 2461260"/>
                  <a:gd name="connsiteX38" fmla="*/ 1927860 w 2385060"/>
                  <a:gd name="connsiteY38" fmla="*/ 1356360 h 2461260"/>
                  <a:gd name="connsiteX39" fmla="*/ 1874520 w 2385060"/>
                  <a:gd name="connsiteY39" fmla="*/ 1348740 h 2461260"/>
                  <a:gd name="connsiteX40" fmla="*/ 1798320 w 2385060"/>
                  <a:gd name="connsiteY40" fmla="*/ 1325880 h 2461260"/>
                  <a:gd name="connsiteX41" fmla="*/ 1775460 w 2385060"/>
                  <a:gd name="connsiteY41" fmla="*/ 1318260 h 2461260"/>
                  <a:gd name="connsiteX42" fmla="*/ 1722120 w 2385060"/>
                  <a:gd name="connsiteY42" fmla="*/ 1310640 h 2461260"/>
                  <a:gd name="connsiteX43" fmla="*/ 1668780 w 2385060"/>
                  <a:gd name="connsiteY43" fmla="*/ 1287780 h 2461260"/>
                  <a:gd name="connsiteX44" fmla="*/ 1623060 w 2385060"/>
                  <a:gd name="connsiteY44" fmla="*/ 1272540 h 2461260"/>
                  <a:gd name="connsiteX45" fmla="*/ 1508760 w 2385060"/>
                  <a:gd name="connsiteY45" fmla="*/ 1303020 h 2461260"/>
                  <a:gd name="connsiteX46" fmla="*/ 1501140 w 2385060"/>
                  <a:gd name="connsiteY46" fmla="*/ 1325880 h 2461260"/>
                  <a:gd name="connsiteX47" fmla="*/ 1485900 w 2385060"/>
                  <a:gd name="connsiteY47" fmla="*/ 1424940 h 2461260"/>
                  <a:gd name="connsiteX48" fmla="*/ 1470660 w 2385060"/>
                  <a:gd name="connsiteY48" fmla="*/ 1485900 h 2461260"/>
                  <a:gd name="connsiteX49" fmla="*/ 1478280 w 2385060"/>
                  <a:gd name="connsiteY49" fmla="*/ 1630680 h 2461260"/>
                  <a:gd name="connsiteX50" fmla="*/ 1508760 w 2385060"/>
                  <a:gd name="connsiteY50" fmla="*/ 1706880 h 2461260"/>
                  <a:gd name="connsiteX51" fmla="*/ 1524000 w 2385060"/>
                  <a:gd name="connsiteY51" fmla="*/ 1752600 h 2461260"/>
                  <a:gd name="connsiteX52" fmla="*/ 1531620 w 2385060"/>
                  <a:gd name="connsiteY52" fmla="*/ 1775460 h 2461260"/>
                  <a:gd name="connsiteX53" fmla="*/ 1546860 w 2385060"/>
                  <a:gd name="connsiteY53" fmla="*/ 1836420 h 2461260"/>
                  <a:gd name="connsiteX54" fmla="*/ 1554480 w 2385060"/>
                  <a:gd name="connsiteY54" fmla="*/ 1905000 h 2461260"/>
                  <a:gd name="connsiteX55" fmla="*/ 1569720 w 2385060"/>
                  <a:gd name="connsiteY55" fmla="*/ 1927860 h 2461260"/>
                  <a:gd name="connsiteX56" fmla="*/ 1577340 w 2385060"/>
                  <a:gd name="connsiteY56" fmla="*/ 1965960 h 2461260"/>
                  <a:gd name="connsiteX57" fmla="*/ 1592580 w 2385060"/>
                  <a:gd name="connsiteY57" fmla="*/ 2011680 h 2461260"/>
                  <a:gd name="connsiteX58" fmla="*/ 1607820 w 2385060"/>
                  <a:gd name="connsiteY58" fmla="*/ 2065020 h 2461260"/>
                  <a:gd name="connsiteX59" fmla="*/ 1630680 w 2385060"/>
                  <a:gd name="connsiteY59" fmla="*/ 2087880 h 2461260"/>
                  <a:gd name="connsiteX60" fmla="*/ 1653540 w 2385060"/>
                  <a:gd name="connsiteY60" fmla="*/ 2148840 h 2461260"/>
                  <a:gd name="connsiteX61" fmla="*/ 1661160 w 2385060"/>
                  <a:gd name="connsiteY61" fmla="*/ 2171700 h 2461260"/>
                  <a:gd name="connsiteX62" fmla="*/ 1676400 w 2385060"/>
                  <a:gd name="connsiteY62" fmla="*/ 2194560 h 2461260"/>
                  <a:gd name="connsiteX63" fmla="*/ 1699260 w 2385060"/>
                  <a:gd name="connsiteY63" fmla="*/ 2263140 h 2461260"/>
                  <a:gd name="connsiteX64" fmla="*/ 1706880 w 2385060"/>
                  <a:gd name="connsiteY64" fmla="*/ 2286000 h 2461260"/>
                  <a:gd name="connsiteX65" fmla="*/ 1722120 w 2385060"/>
                  <a:gd name="connsiteY65" fmla="*/ 2308860 h 2461260"/>
                  <a:gd name="connsiteX66" fmla="*/ 1729740 w 2385060"/>
                  <a:gd name="connsiteY66" fmla="*/ 2354580 h 2461260"/>
                  <a:gd name="connsiteX67" fmla="*/ 1737360 w 2385060"/>
                  <a:gd name="connsiteY67" fmla="*/ 2377440 h 2461260"/>
                  <a:gd name="connsiteX68" fmla="*/ 1744980 w 2385060"/>
                  <a:gd name="connsiteY68" fmla="*/ 2407920 h 2461260"/>
                  <a:gd name="connsiteX69" fmla="*/ 1630680 w 2385060"/>
                  <a:gd name="connsiteY69" fmla="*/ 2438400 h 2461260"/>
                  <a:gd name="connsiteX70" fmla="*/ 1584960 w 2385060"/>
                  <a:gd name="connsiteY70" fmla="*/ 2453640 h 2461260"/>
                  <a:gd name="connsiteX71" fmla="*/ 1546860 w 2385060"/>
                  <a:gd name="connsiteY71" fmla="*/ 2461260 h 2461260"/>
                  <a:gd name="connsiteX72" fmla="*/ 1013460 w 2385060"/>
                  <a:gd name="connsiteY72" fmla="*/ 2461260 h 2461260"/>
                  <a:gd name="connsiteX73" fmla="*/ 518160 w 2385060"/>
                  <a:gd name="connsiteY73" fmla="*/ 2453640 h 2461260"/>
                  <a:gd name="connsiteX74" fmla="*/ 327660 w 2385060"/>
                  <a:gd name="connsiteY74" fmla="*/ 2430780 h 2461260"/>
                  <a:gd name="connsiteX75" fmla="*/ 297180 w 2385060"/>
                  <a:gd name="connsiteY75" fmla="*/ 2423160 h 2461260"/>
                  <a:gd name="connsiteX76" fmla="*/ 274320 w 2385060"/>
                  <a:gd name="connsiteY76" fmla="*/ 2415540 h 2461260"/>
                  <a:gd name="connsiteX77" fmla="*/ 236220 w 2385060"/>
                  <a:gd name="connsiteY77" fmla="*/ 2407920 h 2461260"/>
                  <a:gd name="connsiteX78" fmla="*/ 182880 w 2385060"/>
                  <a:gd name="connsiteY78" fmla="*/ 2392680 h 2461260"/>
                  <a:gd name="connsiteX79" fmla="*/ 152400 w 2385060"/>
                  <a:gd name="connsiteY79" fmla="*/ 2369820 h 2461260"/>
                  <a:gd name="connsiteX80" fmla="*/ 129540 w 2385060"/>
                  <a:gd name="connsiteY80" fmla="*/ 2362200 h 2461260"/>
                  <a:gd name="connsiteX81" fmla="*/ 91440 w 2385060"/>
                  <a:gd name="connsiteY81" fmla="*/ 2331720 h 2461260"/>
                  <a:gd name="connsiteX82" fmla="*/ 60960 w 2385060"/>
                  <a:gd name="connsiteY82" fmla="*/ 2293620 h 2461260"/>
                  <a:gd name="connsiteX83" fmla="*/ 30480 w 2385060"/>
                  <a:gd name="connsiteY83" fmla="*/ 2247900 h 2461260"/>
                  <a:gd name="connsiteX84" fmla="*/ 15240 w 2385060"/>
                  <a:gd name="connsiteY84" fmla="*/ 2225040 h 2461260"/>
                  <a:gd name="connsiteX85" fmla="*/ 0 w 2385060"/>
                  <a:gd name="connsiteY85" fmla="*/ 2179320 h 2461260"/>
                  <a:gd name="connsiteX86" fmla="*/ 7620 w 2385060"/>
                  <a:gd name="connsiteY86" fmla="*/ 1905000 h 2461260"/>
                  <a:gd name="connsiteX87" fmla="*/ 22860 w 2385060"/>
                  <a:gd name="connsiteY87" fmla="*/ 1828800 h 2461260"/>
                  <a:gd name="connsiteX88" fmla="*/ 38100 w 2385060"/>
                  <a:gd name="connsiteY88" fmla="*/ 1775460 h 2461260"/>
                  <a:gd name="connsiteX89" fmla="*/ 45720 w 2385060"/>
                  <a:gd name="connsiteY89" fmla="*/ 1744980 h 2461260"/>
                  <a:gd name="connsiteX90" fmla="*/ 60960 w 2385060"/>
                  <a:gd name="connsiteY90" fmla="*/ 1699260 h 2461260"/>
                  <a:gd name="connsiteX91" fmla="*/ 68580 w 2385060"/>
                  <a:gd name="connsiteY91" fmla="*/ 1661160 h 2461260"/>
                  <a:gd name="connsiteX92" fmla="*/ 76200 w 2385060"/>
                  <a:gd name="connsiteY92" fmla="*/ 1516380 h 2461260"/>
                  <a:gd name="connsiteX93" fmla="*/ 83820 w 2385060"/>
                  <a:gd name="connsiteY93" fmla="*/ 1485900 h 2461260"/>
                  <a:gd name="connsiteX94" fmla="*/ 99060 w 2385060"/>
                  <a:gd name="connsiteY94" fmla="*/ 929640 h 2461260"/>
                  <a:gd name="connsiteX95" fmla="*/ 106680 w 2385060"/>
                  <a:gd name="connsiteY95" fmla="*/ 845820 h 2461260"/>
                  <a:gd name="connsiteX96" fmla="*/ 121920 w 2385060"/>
                  <a:gd name="connsiteY96" fmla="*/ 769620 h 2461260"/>
                  <a:gd name="connsiteX97" fmla="*/ 129540 w 2385060"/>
                  <a:gd name="connsiteY97" fmla="*/ 708660 h 2461260"/>
                  <a:gd name="connsiteX98" fmla="*/ 137160 w 2385060"/>
                  <a:gd name="connsiteY98" fmla="*/ 685800 h 2461260"/>
                  <a:gd name="connsiteX99" fmla="*/ 190500 w 2385060"/>
                  <a:gd name="connsiteY99" fmla="*/ 678180 h 2461260"/>
                  <a:gd name="connsiteX100" fmla="*/ 220980 w 2385060"/>
                  <a:gd name="connsiteY100" fmla="*/ 662940 h 2461260"/>
                  <a:gd name="connsiteX101" fmla="*/ 266700 w 2385060"/>
                  <a:gd name="connsiteY101" fmla="*/ 647700 h 2461260"/>
                  <a:gd name="connsiteX102" fmla="*/ 304800 w 2385060"/>
                  <a:gd name="connsiteY102" fmla="*/ 601980 h 2461260"/>
                  <a:gd name="connsiteX103" fmla="*/ 320040 w 2385060"/>
                  <a:gd name="connsiteY103" fmla="*/ 556260 h 2461260"/>
                  <a:gd name="connsiteX104" fmla="*/ 327660 w 2385060"/>
                  <a:gd name="connsiteY104" fmla="*/ 533400 h 2461260"/>
                  <a:gd name="connsiteX105" fmla="*/ 342900 w 2385060"/>
                  <a:gd name="connsiteY105" fmla="*/ 510540 h 2461260"/>
                  <a:gd name="connsiteX106" fmla="*/ 373380 w 2385060"/>
                  <a:gd name="connsiteY106" fmla="*/ 426720 h 2461260"/>
                  <a:gd name="connsiteX107" fmla="*/ 396240 w 2385060"/>
                  <a:gd name="connsiteY107" fmla="*/ 411480 h 2461260"/>
                  <a:gd name="connsiteX108" fmla="*/ 419100 w 2385060"/>
                  <a:gd name="connsiteY108" fmla="*/ 388620 h 2461260"/>
                  <a:gd name="connsiteX109" fmla="*/ 464820 w 2385060"/>
                  <a:gd name="connsiteY109" fmla="*/ 373380 h 2461260"/>
                  <a:gd name="connsiteX110" fmla="*/ 556260 w 2385060"/>
                  <a:gd name="connsiteY110" fmla="*/ 358140 h 2461260"/>
                  <a:gd name="connsiteX111" fmla="*/ 640080 w 2385060"/>
                  <a:gd name="connsiteY111" fmla="*/ 342900 h 2461260"/>
                  <a:gd name="connsiteX112" fmla="*/ 662940 w 2385060"/>
                  <a:gd name="connsiteY112" fmla="*/ 335280 h 2461260"/>
                  <a:gd name="connsiteX113" fmla="*/ 693420 w 2385060"/>
                  <a:gd name="connsiteY113" fmla="*/ 327660 h 2461260"/>
                  <a:gd name="connsiteX114" fmla="*/ 716280 w 2385060"/>
                  <a:gd name="connsiteY114" fmla="*/ 312420 h 2461260"/>
                  <a:gd name="connsiteX115" fmla="*/ 739140 w 2385060"/>
                  <a:gd name="connsiteY115" fmla="*/ 304800 h 2461260"/>
                  <a:gd name="connsiteX116" fmla="*/ 1203960 w 2385060"/>
                  <a:gd name="connsiteY116" fmla="*/ 297180 h 2461260"/>
                  <a:gd name="connsiteX117" fmla="*/ 1272540 w 2385060"/>
                  <a:gd name="connsiteY117" fmla="*/ 289560 h 2461260"/>
                  <a:gd name="connsiteX118" fmla="*/ 1455420 w 2385060"/>
                  <a:gd name="connsiteY118" fmla="*/ 281940 h 2461260"/>
                  <a:gd name="connsiteX119" fmla="*/ 1501140 w 2385060"/>
                  <a:gd name="connsiteY119" fmla="*/ 266700 h 2461260"/>
                  <a:gd name="connsiteX120" fmla="*/ 1524000 w 2385060"/>
                  <a:gd name="connsiteY120" fmla="*/ 243840 h 2461260"/>
                  <a:gd name="connsiteX121" fmla="*/ 1546860 w 2385060"/>
                  <a:gd name="connsiteY121" fmla="*/ 236220 h 2461260"/>
                  <a:gd name="connsiteX122" fmla="*/ 1577340 w 2385060"/>
                  <a:gd name="connsiteY122" fmla="*/ 220980 h 2461260"/>
                  <a:gd name="connsiteX123" fmla="*/ 1600200 w 2385060"/>
                  <a:gd name="connsiteY123" fmla="*/ 213360 h 2461260"/>
                  <a:gd name="connsiteX124" fmla="*/ 1623060 w 2385060"/>
                  <a:gd name="connsiteY124" fmla="*/ 198120 h 2461260"/>
                  <a:gd name="connsiteX125" fmla="*/ 1645920 w 2385060"/>
                  <a:gd name="connsiteY125" fmla="*/ 190500 h 2461260"/>
                  <a:gd name="connsiteX126" fmla="*/ 1668780 w 2385060"/>
                  <a:gd name="connsiteY126" fmla="*/ 175260 h 2461260"/>
                  <a:gd name="connsiteX127" fmla="*/ 1699260 w 2385060"/>
                  <a:gd name="connsiteY127" fmla="*/ 160020 h 2461260"/>
                  <a:gd name="connsiteX128" fmla="*/ 1752600 w 2385060"/>
                  <a:gd name="connsiteY128" fmla="*/ 121920 h 2461260"/>
                  <a:gd name="connsiteX129" fmla="*/ 1783080 w 2385060"/>
                  <a:gd name="connsiteY129" fmla="*/ 106680 h 2461260"/>
                  <a:gd name="connsiteX130" fmla="*/ 1798320 w 2385060"/>
                  <a:gd name="connsiteY130" fmla="*/ 83820 h 2461260"/>
                  <a:gd name="connsiteX131" fmla="*/ 1828800 w 2385060"/>
                  <a:gd name="connsiteY131" fmla="*/ 76200 h 2461260"/>
                  <a:gd name="connsiteX132" fmla="*/ 1851660 w 2385060"/>
                  <a:gd name="connsiteY132" fmla="*/ 68580 h 2461260"/>
                  <a:gd name="connsiteX133" fmla="*/ 1882140 w 2385060"/>
                  <a:gd name="connsiteY133" fmla="*/ 22860 h 2461260"/>
                  <a:gd name="connsiteX134" fmla="*/ 1927860 w 2385060"/>
                  <a:gd name="connsiteY134" fmla="*/ 7620 h 2461260"/>
                  <a:gd name="connsiteX135" fmla="*/ 1950720 w 2385060"/>
                  <a:gd name="connsiteY135" fmla="*/ 0 h 2461260"/>
                  <a:gd name="connsiteX136" fmla="*/ 1965960 w 2385060"/>
                  <a:gd name="connsiteY136" fmla="*/ 38100 h 246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2385060" h="2461260">
                    <a:moveTo>
                      <a:pt x="1965960" y="38100"/>
                    </a:moveTo>
                    <a:cubicBezTo>
                      <a:pt x="1981200" y="48260"/>
                      <a:pt x="1997896" y="56519"/>
                      <a:pt x="2011680" y="68580"/>
                    </a:cubicBezTo>
                    <a:cubicBezTo>
                      <a:pt x="2092960" y="139700"/>
                      <a:pt x="1958340" y="45720"/>
                      <a:pt x="2049780" y="106680"/>
                    </a:cubicBezTo>
                    <a:cubicBezTo>
                      <a:pt x="2054860" y="114300"/>
                      <a:pt x="2058544" y="123064"/>
                      <a:pt x="2065020" y="129540"/>
                    </a:cubicBezTo>
                    <a:cubicBezTo>
                      <a:pt x="2071496" y="136016"/>
                      <a:pt x="2082159" y="137629"/>
                      <a:pt x="2087880" y="144780"/>
                    </a:cubicBezTo>
                    <a:cubicBezTo>
                      <a:pt x="2092898" y="151052"/>
                      <a:pt x="2091045" y="160957"/>
                      <a:pt x="2095500" y="167640"/>
                    </a:cubicBezTo>
                    <a:cubicBezTo>
                      <a:pt x="2101478" y="176606"/>
                      <a:pt x="2111461" y="182221"/>
                      <a:pt x="2118360" y="190500"/>
                    </a:cubicBezTo>
                    <a:cubicBezTo>
                      <a:pt x="2171404" y="254153"/>
                      <a:pt x="2089674" y="169434"/>
                      <a:pt x="2156460" y="236220"/>
                    </a:cubicBezTo>
                    <a:cubicBezTo>
                      <a:pt x="2177532" y="299437"/>
                      <a:pt x="2142157" y="199994"/>
                      <a:pt x="2194560" y="304800"/>
                    </a:cubicBezTo>
                    <a:cubicBezTo>
                      <a:pt x="2199640" y="314960"/>
                      <a:pt x="2204164" y="325417"/>
                      <a:pt x="2209800" y="335280"/>
                    </a:cubicBezTo>
                    <a:cubicBezTo>
                      <a:pt x="2214344" y="343231"/>
                      <a:pt x="2221321" y="349771"/>
                      <a:pt x="2225040" y="358140"/>
                    </a:cubicBezTo>
                    <a:cubicBezTo>
                      <a:pt x="2231564" y="372820"/>
                      <a:pt x="2235200" y="388620"/>
                      <a:pt x="2240280" y="403860"/>
                    </a:cubicBezTo>
                    <a:cubicBezTo>
                      <a:pt x="2242820" y="411480"/>
                      <a:pt x="2244308" y="419536"/>
                      <a:pt x="2247900" y="426720"/>
                    </a:cubicBezTo>
                    <a:cubicBezTo>
                      <a:pt x="2267236" y="465391"/>
                      <a:pt x="2256839" y="447749"/>
                      <a:pt x="2278380" y="480060"/>
                    </a:cubicBezTo>
                    <a:cubicBezTo>
                      <a:pt x="2280920" y="495300"/>
                      <a:pt x="2282253" y="510791"/>
                      <a:pt x="2286000" y="525780"/>
                    </a:cubicBezTo>
                    <a:cubicBezTo>
                      <a:pt x="2289896" y="541365"/>
                      <a:pt x="2296160" y="556260"/>
                      <a:pt x="2301240" y="571500"/>
                    </a:cubicBezTo>
                    <a:lnTo>
                      <a:pt x="2308860" y="594360"/>
                    </a:lnTo>
                    <a:cubicBezTo>
                      <a:pt x="2311400" y="601980"/>
                      <a:pt x="2314532" y="609428"/>
                      <a:pt x="2316480" y="617220"/>
                    </a:cubicBezTo>
                    <a:cubicBezTo>
                      <a:pt x="2319020" y="627380"/>
                      <a:pt x="2321091" y="637669"/>
                      <a:pt x="2324100" y="647700"/>
                    </a:cubicBezTo>
                    <a:cubicBezTo>
                      <a:pt x="2328716" y="663087"/>
                      <a:pt x="2335444" y="677835"/>
                      <a:pt x="2339340" y="693420"/>
                    </a:cubicBezTo>
                    <a:cubicBezTo>
                      <a:pt x="2341880" y="703580"/>
                      <a:pt x="2344083" y="713830"/>
                      <a:pt x="2346960" y="723900"/>
                    </a:cubicBezTo>
                    <a:cubicBezTo>
                      <a:pt x="2349167" y="731623"/>
                      <a:pt x="2352632" y="738968"/>
                      <a:pt x="2354580" y="746760"/>
                    </a:cubicBezTo>
                    <a:cubicBezTo>
                      <a:pt x="2370293" y="809613"/>
                      <a:pt x="2354175" y="760583"/>
                      <a:pt x="2369820" y="815340"/>
                    </a:cubicBezTo>
                    <a:cubicBezTo>
                      <a:pt x="2391684" y="891862"/>
                      <a:pt x="2361239" y="773395"/>
                      <a:pt x="2385060" y="868680"/>
                    </a:cubicBezTo>
                    <a:cubicBezTo>
                      <a:pt x="2382520" y="904240"/>
                      <a:pt x="2382728" y="940104"/>
                      <a:pt x="2377440" y="975360"/>
                    </a:cubicBezTo>
                    <a:cubicBezTo>
                      <a:pt x="2363307" y="1069582"/>
                      <a:pt x="2363245" y="972225"/>
                      <a:pt x="2331720" y="1066800"/>
                    </a:cubicBezTo>
                    <a:cubicBezTo>
                      <a:pt x="2312567" y="1124259"/>
                      <a:pt x="2338403" y="1053434"/>
                      <a:pt x="2308860" y="1112520"/>
                    </a:cubicBezTo>
                    <a:cubicBezTo>
                      <a:pt x="2305268" y="1119704"/>
                      <a:pt x="2304832" y="1128196"/>
                      <a:pt x="2301240" y="1135380"/>
                    </a:cubicBezTo>
                    <a:cubicBezTo>
                      <a:pt x="2297144" y="1143571"/>
                      <a:pt x="2290096" y="1150049"/>
                      <a:pt x="2286000" y="1158240"/>
                    </a:cubicBezTo>
                    <a:cubicBezTo>
                      <a:pt x="2282408" y="1165424"/>
                      <a:pt x="2281972" y="1173916"/>
                      <a:pt x="2278380" y="1181100"/>
                    </a:cubicBezTo>
                    <a:cubicBezTo>
                      <a:pt x="2274284" y="1189291"/>
                      <a:pt x="2267236" y="1195769"/>
                      <a:pt x="2263140" y="1203960"/>
                    </a:cubicBezTo>
                    <a:cubicBezTo>
                      <a:pt x="2259548" y="1211144"/>
                      <a:pt x="2259421" y="1219799"/>
                      <a:pt x="2255520" y="1226820"/>
                    </a:cubicBezTo>
                    <a:cubicBezTo>
                      <a:pt x="2246625" y="1242831"/>
                      <a:pt x="2230832" y="1255164"/>
                      <a:pt x="2225040" y="1272540"/>
                    </a:cubicBezTo>
                    <a:lnTo>
                      <a:pt x="2209800" y="1318260"/>
                    </a:lnTo>
                    <a:cubicBezTo>
                      <a:pt x="2207260" y="1325880"/>
                      <a:pt x="2209800" y="1338580"/>
                      <a:pt x="2202180" y="1341120"/>
                    </a:cubicBezTo>
                    <a:lnTo>
                      <a:pt x="2133600" y="1363980"/>
                    </a:lnTo>
                    <a:lnTo>
                      <a:pt x="2110740" y="1371600"/>
                    </a:lnTo>
                    <a:cubicBezTo>
                      <a:pt x="2059940" y="1369060"/>
                      <a:pt x="2009028" y="1368204"/>
                      <a:pt x="1958340" y="1363980"/>
                    </a:cubicBezTo>
                    <a:cubicBezTo>
                      <a:pt x="1947903" y="1363110"/>
                      <a:pt x="1938164" y="1358233"/>
                      <a:pt x="1927860" y="1356360"/>
                    </a:cubicBezTo>
                    <a:cubicBezTo>
                      <a:pt x="1910189" y="1353147"/>
                      <a:pt x="1892300" y="1351280"/>
                      <a:pt x="1874520" y="1348740"/>
                    </a:cubicBezTo>
                    <a:cubicBezTo>
                      <a:pt x="1765870" y="1312523"/>
                      <a:pt x="1878933" y="1348912"/>
                      <a:pt x="1798320" y="1325880"/>
                    </a:cubicBezTo>
                    <a:cubicBezTo>
                      <a:pt x="1790597" y="1323673"/>
                      <a:pt x="1783336" y="1319835"/>
                      <a:pt x="1775460" y="1318260"/>
                    </a:cubicBezTo>
                    <a:cubicBezTo>
                      <a:pt x="1757848" y="1314738"/>
                      <a:pt x="1739900" y="1313180"/>
                      <a:pt x="1722120" y="1310640"/>
                    </a:cubicBezTo>
                    <a:cubicBezTo>
                      <a:pt x="1685852" y="1286461"/>
                      <a:pt x="1713513" y="1301200"/>
                      <a:pt x="1668780" y="1287780"/>
                    </a:cubicBezTo>
                    <a:cubicBezTo>
                      <a:pt x="1653393" y="1283164"/>
                      <a:pt x="1623060" y="1272540"/>
                      <a:pt x="1623060" y="1272540"/>
                    </a:cubicBezTo>
                    <a:cubicBezTo>
                      <a:pt x="1546470" y="1278432"/>
                      <a:pt x="1533632" y="1253277"/>
                      <a:pt x="1508760" y="1303020"/>
                    </a:cubicBezTo>
                    <a:cubicBezTo>
                      <a:pt x="1505168" y="1310204"/>
                      <a:pt x="1503680" y="1318260"/>
                      <a:pt x="1501140" y="1325880"/>
                    </a:cubicBezTo>
                    <a:cubicBezTo>
                      <a:pt x="1487471" y="1462568"/>
                      <a:pt x="1503244" y="1361345"/>
                      <a:pt x="1485900" y="1424940"/>
                    </a:cubicBezTo>
                    <a:cubicBezTo>
                      <a:pt x="1480389" y="1445147"/>
                      <a:pt x="1470660" y="1485900"/>
                      <a:pt x="1470660" y="1485900"/>
                    </a:cubicBezTo>
                    <a:cubicBezTo>
                      <a:pt x="1473200" y="1534160"/>
                      <a:pt x="1472522" y="1582697"/>
                      <a:pt x="1478280" y="1630680"/>
                    </a:cubicBezTo>
                    <a:cubicBezTo>
                      <a:pt x="1482612" y="1666783"/>
                      <a:pt x="1496589" y="1676452"/>
                      <a:pt x="1508760" y="1706880"/>
                    </a:cubicBezTo>
                    <a:cubicBezTo>
                      <a:pt x="1514726" y="1721795"/>
                      <a:pt x="1518920" y="1737360"/>
                      <a:pt x="1524000" y="1752600"/>
                    </a:cubicBezTo>
                    <a:cubicBezTo>
                      <a:pt x="1526540" y="1760220"/>
                      <a:pt x="1530045" y="1767584"/>
                      <a:pt x="1531620" y="1775460"/>
                    </a:cubicBezTo>
                    <a:cubicBezTo>
                      <a:pt x="1540815" y="1821436"/>
                      <a:pt x="1535144" y="1801273"/>
                      <a:pt x="1546860" y="1836420"/>
                    </a:cubicBezTo>
                    <a:cubicBezTo>
                      <a:pt x="1549400" y="1859280"/>
                      <a:pt x="1548902" y="1882686"/>
                      <a:pt x="1554480" y="1905000"/>
                    </a:cubicBezTo>
                    <a:cubicBezTo>
                      <a:pt x="1556701" y="1913885"/>
                      <a:pt x="1566504" y="1919285"/>
                      <a:pt x="1569720" y="1927860"/>
                    </a:cubicBezTo>
                    <a:cubicBezTo>
                      <a:pt x="1574268" y="1939987"/>
                      <a:pt x="1573932" y="1953465"/>
                      <a:pt x="1577340" y="1965960"/>
                    </a:cubicBezTo>
                    <a:cubicBezTo>
                      <a:pt x="1581567" y="1981458"/>
                      <a:pt x="1588684" y="1996095"/>
                      <a:pt x="1592580" y="2011680"/>
                    </a:cubicBezTo>
                    <a:cubicBezTo>
                      <a:pt x="1593596" y="2015745"/>
                      <a:pt x="1603447" y="2058461"/>
                      <a:pt x="1607820" y="2065020"/>
                    </a:cubicBezTo>
                    <a:cubicBezTo>
                      <a:pt x="1613798" y="2073986"/>
                      <a:pt x="1623060" y="2080260"/>
                      <a:pt x="1630680" y="2087880"/>
                    </a:cubicBezTo>
                    <a:cubicBezTo>
                      <a:pt x="1647976" y="2139768"/>
                      <a:pt x="1626205" y="2075948"/>
                      <a:pt x="1653540" y="2148840"/>
                    </a:cubicBezTo>
                    <a:cubicBezTo>
                      <a:pt x="1656360" y="2156361"/>
                      <a:pt x="1657568" y="2164516"/>
                      <a:pt x="1661160" y="2171700"/>
                    </a:cubicBezTo>
                    <a:cubicBezTo>
                      <a:pt x="1665256" y="2179891"/>
                      <a:pt x="1672681" y="2186191"/>
                      <a:pt x="1676400" y="2194560"/>
                    </a:cubicBezTo>
                    <a:lnTo>
                      <a:pt x="1699260" y="2263140"/>
                    </a:lnTo>
                    <a:cubicBezTo>
                      <a:pt x="1701800" y="2270760"/>
                      <a:pt x="1702425" y="2279317"/>
                      <a:pt x="1706880" y="2286000"/>
                    </a:cubicBezTo>
                    <a:lnTo>
                      <a:pt x="1722120" y="2308860"/>
                    </a:lnTo>
                    <a:cubicBezTo>
                      <a:pt x="1724660" y="2324100"/>
                      <a:pt x="1726388" y="2339498"/>
                      <a:pt x="1729740" y="2354580"/>
                    </a:cubicBezTo>
                    <a:cubicBezTo>
                      <a:pt x="1731482" y="2362421"/>
                      <a:pt x="1735153" y="2369717"/>
                      <a:pt x="1737360" y="2377440"/>
                    </a:cubicBezTo>
                    <a:cubicBezTo>
                      <a:pt x="1740237" y="2387510"/>
                      <a:pt x="1742440" y="2397760"/>
                      <a:pt x="1744980" y="2407920"/>
                    </a:cubicBezTo>
                    <a:cubicBezTo>
                      <a:pt x="1725374" y="2466738"/>
                      <a:pt x="1748534" y="2420722"/>
                      <a:pt x="1630680" y="2438400"/>
                    </a:cubicBezTo>
                    <a:cubicBezTo>
                      <a:pt x="1614793" y="2440783"/>
                      <a:pt x="1600712" y="2450490"/>
                      <a:pt x="1584960" y="2453640"/>
                    </a:cubicBezTo>
                    <a:lnTo>
                      <a:pt x="1546860" y="2461260"/>
                    </a:lnTo>
                    <a:cubicBezTo>
                      <a:pt x="874608" y="2441488"/>
                      <a:pt x="1714790" y="2461260"/>
                      <a:pt x="1013460" y="2461260"/>
                    </a:cubicBezTo>
                    <a:cubicBezTo>
                      <a:pt x="848340" y="2461260"/>
                      <a:pt x="683260" y="2456180"/>
                      <a:pt x="518160" y="2453640"/>
                    </a:cubicBezTo>
                    <a:cubicBezTo>
                      <a:pt x="469288" y="2449197"/>
                      <a:pt x="371563" y="2441756"/>
                      <a:pt x="327660" y="2430780"/>
                    </a:cubicBezTo>
                    <a:cubicBezTo>
                      <a:pt x="317500" y="2428240"/>
                      <a:pt x="307250" y="2426037"/>
                      <a:pt x="297180" y="2423160"/>
                    </a:cubicBezTo>
                    <a:cubicBezTo>
                      <a:pt x="289457" y="2420953"/>
                      <a:pt x="282112" y="2417488"/>
                      <a:pt x="274320" y="2415540"/>
                    </a:cubicBezTo>
                    <a:cubicBezTo>
                      <a:pt x="261755" y="2412399"/>
                      <a:pt x="248863" y="2410730"/>
                      <a:pt x="236220" y="2407920"/>
                    </a:cubicBezTo>
                    <a:cubicBezTo>
                      <a:pt x="207516" y="2401541"/>
                      <a:pt x="208337" y="2401166"/>
                      <a:pt x="182880" y="2392680"/>
                    </a:cubicBezTo>
                    <a:cubicBezTo>
                      <a:pt x="172720" y="2385060"/>
                      <a:pt x="163427" y="2376121"/>
                      <a:pt x="152400" y="2369820"/>
                    </a:cubicBezTo>
                    <a:cubicBezTo>
                      <a:pt x="145426" y="2365835"/>
                      <a:pt x="135812" y="2367218"/>
                      <a:pt x="129540" y="2362200"/>
                    </a:cubicBezTo>
                    <a:cubicBezTo>
                      <a:pt x="80301" y="2322809"/>
                      <a:pt x="148899" y="2350873"/>
                      <a:pt x="91440" y="2331720"/>
                    </a:cubicBezTo>
                    <a:cubicBezTo>
                      <a:pt x="74280" y="2280240"/>
                      <a:pt x="98078" y="2336041"/>
                      <a:pt x="60960" y="2293620"/>
                    </a:cubicBezTo>
                    <a:cubicBezTo>
                      <a:pt x="48899" y="2279836"/>
                      <a:pt x="40640" y="2263140"/>
                      <a:pt x="30480" y="2247900"/>
                    </a:cubicBezTo>
                    <a:cubicBezTo>
                      <a:pt x="25400" y="2240280"/>
                      <a:pt x="18136" y="2233728"/>
                      <a:pt x="15240" y="2225040"/>
                    </a:cubicBezTo>
                    <a:lnTo>
                      <a:pt x="0" y="2179320"/>
                    </a:lnTo>
                    <a:cubicBezTo>
                      <a:pt x="2540" y="2087880"/>
                      <a:pt x="1667" y="1996281"/>
                      <a:pt x="7620" y="1905000"/>
                    </a:cubicBezTo>
                    <a:cubicBezTo>
                      <a:pt x="9306" y="1879152"/>
                      <a:pt x="16578" y="1853930"/>
                      <a:pt x="22860" y="1828800"/>
                    </a:cubicBezTo>
                    <a:cubicBezTo>
                      <a:pt x="46681" y="1733515"/>
                      <a:pt x="16236" y="1851982"/>
                      <a:pt x="38100" y="1775460"/>
                    </a:cubicBezTo>
                    <a:cubicBezTo>
                      <a:pt x="40977" y="1765390"/>
                      <a:pt x="42711" y="1755011"/>
                      <a:pt x="45720" y="1744980"/>
                    </a:cubicBezTo>
                    <a:cubicBezTo>
                      <a:pt x="50336" y="1729593"/>
                      <a:pt x="57810" y="1715012"/>
                      <a:pt x="60960" y="1699260"/>
                    </a:cubicBezTo>
                    <a:lnTo>
                      <a:pt x="68580" y="1661160"/>
                    </a:lnTo>
                    <a:cubicBezTo>
                      <a:pt x="71120" y="1612900"/>
                      <a:pt x="72013" y="1564525"/>
                      <a:pt x="76200" y="1516380"/>
                    </a:cubicBezTo>
                    <a:cubicBezTo>
                      <a:pt x="77107" y="1505947"/>
                      <a:pt x="83099" y="1496348"/>
                      <a:pt x="83820" y="1485900"/>
                    </a:cubicBezTo>
                    <a:cubicBezTo>
                      <a:pt x="93317" y="1348199"/>
                      <a:pt x="95868" y="1023808"/>
                      <a:pt x="99060" y="929640"/>
                    </a:cubicBezTo>
                    <a:cubicBezTo>
                      <a:pt x="100010" y="901601"/>
                      <a:pt x="102712" y="873593"/>
                      <a:pt x="106680" y="845820"/>
                    </a:cubicBezTo>
                    <a:cubicBezTo>
                      <a:pt x="110343" y="820177"/>
                      <a:pt x="118707" y="795323"/>
                      <a:pt x="121920" y="769620"/>
                    </a:cubicBezTo>
                    <a:cubicBezTo>
                      <a:pt x="124460" y="749300"/>
                      <a:pt x="125877" y="728808"/>
                      <a:pt x="129540" y="708660"/>
                    </a:cubicBezTo>
                    <a:cubicBezTo>
                      <a:pt x="130977" y="700757"/>
                      <a:pt x="129976" y="689392"/>
                      <a:pt x="137160" y="685800"/>
                    </a:cubicBezTo>
                    <a:cubicBezTo>
                      <a:pt x="153224" y="677768"/>
                      <a:pt x="172720" y="680720"/>
                      <a:pt x="190500" y="678180"/>
                    </a:cubicBezTo>
                    <a:cubicBezTo>
                      <a:pt x="200660" y="673100"/>
                      <a:pt x="210433" y="667159"/>
                      <a:pt x="220980" y="662940"/>
                    </a:cubicBezTo>
                    <a:cubicBezTo>
                      <a:pt x="235895" y="656974"/>
                      <a:pt x="266700" y="647700"/>
                      <a:pt x="266700" y="647700"/>
                    </a:cubicBezTo>
                    <a:cubicBezTo>
                      <a:pt x="281056" y="633344"/>
                      <a:pt x="296313" y="621076"/>
                      <a:pt x="304800" y="601980"/>
                    </a:cubicBezTo>
                    <a:cubicBezTo>
                      <a:pt x="311324" y="587300"/>
                      <a:pt x="314960" y="571500"/>
                      <a:pt x="320040" y="556260"/>
                    </a:cubicBezTo>
                    <a:cubicBezTo>
                      <a:pt x="322580" y="548640"/>
                      <a:pt x="323205" y="540083"/>
                      <a:pt x="327660" y="533400"/>
                    </a:cubicBezTo>
                    <a:lnTo>
                      <a:pt x="342900" y="510540"/>
                    </a:lnTo>
                    <a:cubicBezTo>
                      <a:pt x="350123" y="481647"/>
                      <a:pt x="350998" y="449102"/>
                      <a:pt x="373380" y="426720"/>
                    </a:cubicBezTo>
                    <a:cubicBezTo>
                      <a:pt x="379856" y="420244"/>
                      <a:pt x="389205" y="417343"/>
                      <a:pt x="396240" y="411480"/>
                    </a:cubicBezTo>
                    <a:cubicBezTo>
                      <a:pt x="404519" y="404581"/>
                      <a:pt x="409680" y="393853"/>
                      <a:pt x="419100" y="388620"/>
                    </a:cubicBezTo>
                    <a:cubicBezTo>
                      <a:pt x="433143" y="380818"/>
                      <a:pt x="449235" y="377276"/>
                      <a:pt x="464820" y="373380"/>
                    </a:cubicBezTo>
                    <a:cubicBezTo>
                      <a:pt x="521248" y="359273"/>
                      <a:pt x="473016" y="370032"/>
                      <a:pt x="556260" y="358140"/>
                    </a:cubicBezTo>
                    <a:cubicBezTo>
                      <a:pt x="572112" y="355875"/>
                      <a:pt x="622577" y="347276"/>
                      <a:pt x="640080" y="342900"/>
                    </a:cubicBezTo>
                    <a:cubicBezTo>
                      <a:pt x="647872" y="340952"/>
                      <a:pt x="655217" y="337487"/>
                      <a:pt x="662940" y="335280"/>
                    </a:cubicBezTo>
                    <a:cubicBezTo>
                      <a:pt x="673010" y="332403"/>
                      <a:pt x="683260" y="330200"/>
                      <a:pt x="693420" y="327660"/>
                    </a:cubicBezTo>
                    <a:cubicBezTo>
                      <a:pt x="701040" y="322580"/>
                      <a:pt x="708089" y="316516"/>
                      <a:pt x="716280" y="312420"/>
                    </a:cubicBezTo>
                    <a:cubicBezTo>
                      <a:pt x="723464" y="308828"/>
                      <a:pt x="731112" y="305051"/>
                      <a:pt x="739140" y="304800"/>
                    </a:cubicBezTo>
                    <a:cubicBezTo>
                      <a:pt x="894025" y="299960"/>
                      <a:pt x="1049020" y="299720"/>
                      <a:pt x="1203960" y="297180"/>
                    </a:cubicBezTo>
                    <a:cubicBezTo>
                      <a:pt x="1226820" y="294640"/>
                      <a:pt x="1249581" y="290951"/>
                      <a:pt x="1272540" y="289560"/>
                    </a:cubicBezTo>
                    <a:cubicBezTo>
                      <a:pt x="1333441" y="285869"/>
                      <a:pt x="1394710" y="288011"/>
                      <a:pt x="1455420" y="281940"/>
                    </a:cubicBezTo>
                    <a:cubicBezTo>
                      <a:pt x="1471405" y="280342"/>
                      <a:pt x="1501140" y="266700"/>
                      <a:pt x="1501140" y="266700"/>
                    </a:cubicBezTo>
                    <a:cubicBezTo>
                      <a:pt x="1508760" y="259080"/>
                      <a:pt x="1515034" y="249818"/>
                      <a:pt x="1524000" y="243840"/>
                    </a:cubicBezTo>
                    <a:cubicBezTo>
                      <a:pt x="1530683" y="239385"/>
                      <a:pt x="1539477" y="239384"/>
                      <a:pt x="1546860" y="236220"/>
                    </a:cubicBezTo>
                    <a:cubicBezTo>
                      <a:pt x="1557301" y="231745"/>
                      <a:pt x="1566899" y="225455"/>
                      <a:pt x="1577340" y="220980"/>
                    </a:cubicBezTo>
                    <a:cubicBezTo>
                      <a:pt x="1584723" y="217816"/>
                      <a:pt x="1593016" y="216952"/>
                      <a:pt x="1600200" y="213360"/>
                    </a:cubicBezTo>
                    <a:cubicBezTo>
                      <a:pt x="1608391" y="209264"/>
                      <a:pt x="1614869" y="202216"/>
                      <a:pt x="1623060" y="198120"/>
                    </a:cubicBezTo>
                    <a:cubicBezTo>
                      <a:pt x="1630244" y="194528"/>
                      <a:pt x="1638736" y="194092"/>
                      <a:pt x="1645920" y="190500"/>
                    </a:cubicBezTo>
                    <a:cubicBezTo>
                      <a:pt x="1654111" y="186404"/>
                      <a:pt x="1660829" y="179804"/>
                      <a:pt x="1668780" y="175260"/>
                    </a:cubicBezTo>
                    <a:cubicBezTo>
                      <a:pt x="1678643" y="169624"/>
                      <a:pt x="1689397" y="165656"/>
                      <a:pt x="1699260" y="160020"/>
                    </a:cubicBezTo>
                    <a:cubicBezTo>
                      <a:pt x="1736874" y="138526"/>
                      <a:pt x="1708987" y="149178"/>
                      <a:pt x="1752600" y="121920"/>
                    </a:cubicBezTo>
                    <a:cubicBezTo>
                      <a:pt x="1762233" y="115900"/>
                      <a:pt x="1772920" y="111760"/>
                      <a:pt x="1783080" y="106680"/>
                    </a:cubicBezTo>
                    <a:cubicBezTo>
                      <a:pt x="1788160" y="99060"/>
                      <a:pt x="1790700" y="88900"/>
                      <a:pt x="1798320" y="83820"/>
                    </a:cubicBezTo>
                    <a:cubicBezTo>
                      <a:pt x="1807034" y="78011"/>
                      <a:pt x="1818730" y="79077"/>
                      <a:pt x="1828800" y="76200"/>
                    </a:cubicBezTo>
                    <a:cubicBezTo>
                      <a:pt x="1836523" y="73993"/>
                      <a:pt x="1844040" y="71120"/>
                      <a:pt x="1851660" y="68580"/>
                    </a:cubicBezTo>
                    <a:cubicBezTo>
                      <a:pt x="1861820" y="53340"/>
                      <a:pt x="1864764" y="28652"/>
                      <a:pt x="1882140" y="22860"/>
                    </a:cubicBezTo>
                    <a:lnTo>
                      <a:pt x="1927860" y="7620"/>
                    </a:lnTo>
                    <a:cubicBezTo>
                      <a:pt x="1935480" y="5080"/>
                      <a:pt x="1942688" y="0"/>
                      <a:pt x="1950720" y="0"/>
                    </a:cubicBezTo>
                    <a:lnTo>
                      <a:pt x="1965960" y="3810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478280" y="2827020"/>
                <a:ext cx="2324100" cy="1546860"/>
              </a:xfrm>
              <a:custGeom>
                <a:avLst/>
                <a:gdLst>
                  <a:gd name="connsiteX0" fmla="*/ 68580 w 2324100"/>
                  <a:gd name="connsiteY0" fmla="*/ 1417320 h 1546860"/>
                  <a:gd name="connsiteX1" fmla="*/ 106680 w 2324100"/>
                  <a:gd name="connsiteY1" fmla="*/ 1409700 h 1546860"/>
                  <a:gd name="connsiteX2" fmla="*/ 243840 w 2324100"/>
                  <a:gd name="connsiteY2" fmla="*/ 1402080 h 1546860"/>
                  <a:gd name="connsiteX3" fmla="*/ 289560 w 2324100"/>
                  <a:gd name="connsiteY3" fmla="*/ 1386840 h 1546860"/>
                  <a:gd name="connsiteX4" fmla="*/ 312420 w 2324100"/>
                  <a:gd name="connsiteY4" fmla="*/ 1379220 h 1546860"/>
                  <a:gd name="connsiteX5" fmla="*/ 335280 w 2324100"/>
                  <a:gd name="connsiteY5" fmla="*/ 1371600 h 1546860"/>
                  <a:gd name="connsiteX6" fmla="*/ 723900 w 2324100"/>
                  <a:gd name="connsiteY6" fmla="*/ 1371600 h 1546860"/>
                  <a:gd name="connsiteX7" fmla="*/ 769620 w 2324100"/>
                  <a:gd name="connsiteY7" fmla="*/ 1356360 h 1546860"/>
                  <a:gd name="connsiteX8" fmla="*/ 792480 w 2324100"/>
                  <a:gd name="connsiteY8" fmla="*/ 1348740 h 1546860"/>
                  <a:gd name="connsiteX9" fmla="*/ 815340 w 2324100"/>
                  <a:gd name="connsiteY9" fmla="*/ 1341120 h 1546860"/>
                  <a:gd name="connsiteX10" fmla="*/ 861060 w 2324100"/>
                  <a:gd name="connsiteY10" fmla="*/ 1310640 h 1546860"/>
                  <a:gd name="connsiteX11" fmla="*/ 876300 w 2324100"/>
                  <a:gd name="connsiteY11" fmla="*/ 1287780 h 1546860"/>
                  <a:gd name="connsiteX12" fmla="*/ 922020 w 2324100"/>
                  <a:gd name="connsiteY12" fmla="*/ 1272540 h 1546860"/>
                  <a:gd name="connsiteX13" fmla="*/ 944880 w 2324100"/>
                  <a:gd name="connsiteY13" fmla="*/ 1249680 h 1546860"/>
                  <a:gd name="connsiteX14" fmla="*/ 967740 w 2324100"/>
                  <a:gd name="connsiteY14" fmla="*/ 1242060 h 1546860"/>
                  <a:gd name="connsiteX15" fmla="*/ 982980 w 2324100"/>
                  <a:gd name="connsiteY15" fmla="*/ 1219200 h 1546860"/>
                  <a:gd name="connsiteX16" fmla="*/ 1005840 w 2324100"/>
                  <a:gd name="connsiteY16" fmla="*/ 1211580 h 1546860"/>
                  <a:gd name="connsiteX17" fmla="*/ 1051560 w 2324100"/>
                  <a:gd name="connsiteY17" fmla="*/ 1188720 h 1546860"/>
                  <a:gd name="connsiteX18" fmla="*/ 1066800 w 2324100"/>
                  <a:gd name="connsiteY18" fmla="*/ 1165860 h 1546860"/>
                  <a:gd name="connsiteX19" fmla="*/ 1143000 w 2324100"/>
                  <a:gd name="connsiteY19" fmla="*/ 1143000 h 1546860"/>
                  <a:gd name="connsiteX20" fmla="*/ 1165860 w 2324100"/>
                  <a:gd name="connsiteY20" fmla="*/ 1135380 h 1546860"/>
                  <a:gd name="connsiteX21" fmla="*/ 1188720 w 2324100"/>
                  <a:gd name="connsiteY21" fmla="*/ 1120140 h 1546860"/>
                  <a:gd name="connsiteX22" fmla="*/ 1226820 w 2324100"/>
                  <a:gd name="connsiteY22" fmla="*/ 1112520 h 1546860"/>
                  <a:gd name="connsiteX23" fmla="*/ 1280160 w 2324100"/>
                  <a:gd name="connsiteY23" fmla="*/ 1097280 h 1546860"/>
                  <a:gd name="connsiteX24" fmla="*/ 1303020 w 2324100"/>
                  <a:gd name="connsiteY24" fmla="*/ 1082040 h 1546860"/>
                  <a:gd name="connsiteX25" fmla="*/ 1333500 w 2324100"/>
                  <a:gd name="connsiteY25" fmla="*/ 1074420 h 1546860"/>
                  <a:gd name="connsiteX26" fmla="*/ 1409700 w 2324100"/>
                  <a:gd name="connsiteY26" fmla="*/ 1051560 h 1546860"/>
                  <a:gd name="connsiteX27" fmla="*/ 1455420 w 2324100"/>
                  <a:gd name="connsiteY27" fmla="*/ 1028700 h 1546860"/>
                  <a:gd name="connsiteX28" fmla="*/ 1478280 w 2324100"/>
                  <a:gd name="connsiteY28" fmla="*/ 1013460 h 1546860"/>
                  <a:gd name="connsiteX29" fmla="*/ 1524000 w 2324100"/>
                  <a:gd name="connsiteY29" fmla="*/ 998220 h 1546860"/>
                  <a:gd name="connsiteX30" fmla="*/ 1699260 w 2324100"/>
                  <a:gd name="connsiteY30" fmla="*/ 1005840 h 1546860"/>
                  <a:gd name="connsiteX31" fmla="*/ 1737360 w 2324100"/>
                  <a:gd name="connsiteY31" fmla="*/ 1013460 h 1546860"/>
                  <a:gd name="connsiteX32" fmla="*/ 1897380 w 2324100"/>
                  <a:gd name="connsiteY32" fmla="*/ 1005840 h 1546860"/>
                  <a:gd name="connsiteX33" fmla="*/ 1981200 w 2324100"/>
                  <a:gd name="connsiteY33" fmla="*/ 990600 h 1546860"/>
                  <a:gd name="connsiteX34" fmla="*/ 2011680 w 2324100"/>
                  <a:gd name="connsiteY34" fmla="*/ 982980 h 1546860"/>
                  <a:gd name="connsiteX35" fmla="*/ 2087880 w 2324100"/>
                  <a:gd name="connsiteY35" fmla="*/ 967740 h 1546860"/>
                  <a:gd name="connsiteX36" fmla="*/ 2133600 w 2324100"/>
                  <a:gd name="connsiteY36" fmla="*/ 952500 h 1546860"/>
                  <a:gd name="connsiteX37" fmla="*/ 2179320 w 2324100"/>
                  <a:gd name="connsiteY37" fmla="*/ 929640 h 1546860"/>
                  <a:gd name="connsiteX38" fmla="*/ 2255520 w 2324100"/>
                  <a:gd name="connsiteY38" fmla="*/ 906780 h 1546860"/>
                  <a:gd name="connsiteX39" fmla="*/ 2278380 w 2324100"/>
                  <a:gd name="connsiteY39" fmla="*/ 891540 h 1546860"/>
                  <a:gd name="connsiteX40" fmla="*/ 2293620 w 2324100"/>
                  <a:gd name="connsiteY40" fmla="*/ 868680 h 1546860"/>
                  <a:gd name="connsiteX41" fmla="*/ 2316480 w 2324100"/>
                  <a:gd name="connsiteY41" fmla="*/ 777240 h 1546860"/>
                  <a:gd name="connsiteX42" fmla="*/ 2324100 w 2324100"/>
                  <a:gd name="connsiteY42" fmla="*/ 754380 h 1546860"/>
                  <a:gd name="connsiteX43" fmla="*/ 2316480 w 2324100"/>
                  <a:gd name="connsiteY43" fmla="*/ 701040 h 1546860"/>
                  <a:gd name="connsiteX44" fmla="*/ 2286000 w 2324100"/>
                  <a:gd name="connsiteY44" fmla="*/ 632460 h 1546860"/>
                  <a:gd name="connsiteX45" fmla="*/ 2263140 w 2324100"/>
                  <a:gd name="connsiteY45" fmla="*/ 609600 h 1546860"/>
                  <a:gd name="connsiteX46" fmla="*/ 2225040 w 2324100"/>
                  <a:gd name="connsiteY46" fmla="*/ 571500 h 1546860"/>
                  <a:gd name="connsiteX47" fmla="*/ 2194560 w 2324100"/>
                  <a:gd name="connsiteY47" fmla="*/ 541020 h 1546860"/>
                  <a:gd name="connsiteX48" fmla="*/ 2171700 w 2324100"/>
                  <a:gd name="connsiteY48" fmla="*/ 518160 h 1546860"/>
                  <a:gd name="connsiteX49" fmla="*/ 2125980 w 2324100"/>
                  <a:gd name="connsiteY49" fmla="*/ 495300 h 1546860"/>
                  <a:gd name="connsiteX50" fmla="*/ 2103120 w 2324100"/>
                  <a:gd name="connsiteY50" fmla="*/ 480060 h 1546860"/>
                  <a:gd name="connsiteX51" fmla="*/ 2072640 w 2324100"/>
                  <a:gd name="connsiteY51" fmla="*/ 464820 h 1546860"/>
                  <a:gd name="connsiteX52" fmla="*/ 2049780 w 2324100"/>
                  <a:gd name="connsiteY52" fmla="*/ 449580 h 1546860"/>
                  <a:gd name="connsiteX53" fmla="*/ 2004060 w 2324100"/>
                  <a:gd name="connsiteY53" fmla="*/ 434340 h 1546860"/>
                  <a:gd name="connsiteX54" fmla="*/ 1935480 w 2324100"/>
                  <a:gd name="connsiteY54" fmla="*/ 411480 h 1546860"/>
                  <a:gd name="connsiteX55" fmla="*/ 1912620 w 2324100"/>
                  <a:gd name="connsiteY55" fmla="*/ 403860 h 1546860"/>
                  <a:gd name="connsiteX56" fmla="*/ 1836420 w 2324100"/>
                  <a:gd name="connsiteY56" fmla="*/ 373380 h 1546860"/>
                  <a:gd name="connsiteX57" fmla="*/ 1798320 w 2324100"/>
                  <a:gd name="connsiteY57" fmla="*/ 365760 h 1546860"/>
                  <a:gd name="connsiteX58" fmla="*/ 1752600 w 2324100"/>
                  <a:gd name="connsiteY58" fmla="*/ 342900 h 1546860"/>
                  <a:gd name="connsiteX59" fmla="*/ 1706880 w 2324100"/>
                  <a:gd name="connsiteY59" fmla="*/ 327660 h 1546860"/>
                  <a:gd name="connsiteX60" fmla="*/ 1653540 w 2324100"/>
                  <a:gd name="connsiteY60" fmla="*/ 312420 h 1546860"/>
                  <a:gd name="connsiteX61" fmla="*/ 1615440 w 2324100"/>
                  <a:gd name="connsiteY61" fmla="*/ 289560 h 1546860"/>
                  <a:gd name="connsiteX62" fmla="*/ 1478280 w 2324100"/>
                  <a:gd name="connsiteY62" fmla="*/ 251460 h 1546860"/>
                  <a:gd name="connsiteX63" fmla="*/ 1447800 w 2324100"/>
                  <a:gd name="connsiteY63" fmla="*/ 243840 h 1546860"/>
                  <a:gd name="connsiteX64" fmla="*/ 1394460 w 2324100"/>
                  <a:gd name="connsiteY64" fmla="*/ 228600 h 1546860"/>
                  <a:gd name="connsiteX65" fmla="*/ 1310640 w 2324100"/>
                  <a:gd name="connsiteY65" fmla="*/ 213360 h 1546860"/>
                  <a:gd name="connsiteX66" fmla="*/ 1264920 w 2324100"/>
                  <a:gd name="connsiteY66" fmla="*/ 198120 h 1546860"/>
                  <a:gd name="connsiteX67" fmla="*/ 1249680 w 2324100"/>
                  <a:gd name="connsiteY67" fmla="*/ 175260 h 1546860"/>
                  <a:gd name="connsiteX68" fmla="*/ 1203960 w 2324100"/>
                  <a:gd name="connsiteY68" fmla="*/ 144780 h 1546860"/>
                  <a:gd name="connsiteX69" fmla="*/ 1188720 w 2324100"/>
                  <a:gd name="connsiteY69" fmla="*/ 121920 h 1546860"/>
                  <a:gd name="connsiteX70" fmla="*/ 1165860 w 2324100"/>
                  <a:gd name="connsiteY70" fmla="*/ 114300 h 1546860"/>
                  <a:gd name="connsiteX71" fmla="*/ 1120140 w 2324100"/>
                  <a:gd name="connsiteY71" fmla="*/ 83820 h 1546860"/>
                  <a:gd name="connsiteX72" fmla="*/ 1051560 w 2324100"/>
                  <a:gd name="connsiteY72" fmla="*/ 38100 h 1546860"/>
                  <a:gd name="connsiteX73" fmla="*/ 1028700 w 2324100"/>
                  <a:gd name="connsiteY73" fmla="*/ 22860 h 1546860"/>
                  <a:gd name="connsiteX74" fmla="*/ 982980 w 2324100"/>
                  <a:gd name="connsiteY74" fmla="*/ 0 h 1546860"/>
                  <a:gd name="connsiteX75" fmla="*/ 906780 w 2324100"/>
                  <a:gd name="connsiteY75" fmla="*/ 7620 h 1546860"/>
                  <a:gd name="connsiteX76" fmla="*/ 861060 w 2324100"/>
                  <a:gd name="connsiteY76" fmla="*/ 30480 h 1546860"/>
                  <a:gd name="connsiteX77" fmla="*/ 830580 w 2324100"/>
                  <a:gd name="connsiteY77" fmla="*/ 45720 h 1546860"/>
                  <a:gd name="connsiteX78" fmla="*/ 792480 w 2324100"/>
                  <a:gd name="connsiteY78" fmla="*/ 99060 h 1546860"/>
                  <a:gd name="connsiteX79" fmla="*/ 769620 w 2324100"/>
                  <a:gd name="connsiteY79" fmla="*/ 106680 h 1546860"/>
                  <a:gd name="connsiteX80" fmla="*/ 746760 w 2324100"/>
                  <a:gd name="connsiteY80" fmla="*/ 121920 h 1546860"/>
                  <a:gd name="connsiteX81" fmla="*/ 693420 w 2324100"/>
                  <a:gd name="connsiteY81" fmla="*/ 137160 h 1546860"/>
                  <a:gd name="connsiteX82" fmla="*/ 647700 w 2324100"/>
                  <a:gd name="connsiteY82" fmla="*/ 167640 h 1546860"/>
                  <a:gd name="connsiteX83" fmla="*/ 571500 w 2324100"/>
                  <a:gd name="connsiteY83" fmla="*/ 190500 h 1546860"/>
                  <a:gd name="connsiteX84" fmla="*/ 548640 w 2324100"/>
                  <a:gd name="connsiteY84" fmla="*/ 198120 h 1546860"/>
                  <a:gd name="connsiteX85" fmla="*/ 502920 w 2324100"/>
                  <a:gd name="connsiteY85" fmla="*/ 228600 h 1546860"/>
                  <a:gd name="connsiteX86" fmla="*/ 472440 w 2324100"/>
                  <a:gd name="connsiteY86" fmla="*/ 243840 h 1546860"/>
                  <a:gd name="connsiteX87" fmla="*/ 449580 w 2324100"/>
                  <a:gd name="connsiteY87" fmla="*/ 266700 h 1546860"/>
                  <a:gd name="connsiteX88" fmla="*/ 426720 w 2324100"/>
                  <a:gd name="connsiteY88" fmla="*/ 281940 h 1546860"/>
                  <a:gd name="connsiteX89" fmla="*/ 350520 w 2324100"/>
                  <a:gd name="connsiteY89" fmla="*/ 320040 h 1546860"/>
                  <a:gd name="connsiteX90" fmla="*/ 327660 w 2324100"/>
                  <a:gd name="connsiteY90" fmla="*/ 327660 h 1546860"/>
                  <a:gd name="connsiteX91" fmla="*/ 274320 w 2324100"/>
                  <a:gd name="connsiteY91" fmla="*/ 342900 h 1546860"/>
                  <a:gd name="connsiteX92" fmla="*/ 243840 w 2324100"/>
                  <a:gd name="connsiteY92" fmla="*/ 358140 h 1546860"/>
                  <a:gd name="connsiteX93" fmla="*/ 220980 w 2324100"/>
                  <a:gd name="connsiteY93" fmla="*/ 365760 h 1546860"/>
                  <a:gd name="connsiteX94" fmla="*/ 190500 w 2324100"/>
                  <a:gd name="connsiteY94" fmla="*/ 381000 h 1546860"/>
                  <a:gd name="connsiteX95" fmla="*/ 167640 w 2324100"/>
                  <a:gd name="connsiteY95" fmla="*/ 388620 h 1546860"/>
                  <a:gd name="connsiteX96" fmla="*/ 114300 w 2324100"/>
                  <a:gd name="connsiteY96" fmla="*/ 411480 h 1546860"/>
                  <a:gd name="connsiteX97" fmla="*/ 83820 w 2324100"/>
                  <a:gd name="connsiteY97" fmla="*/ 419100 h 1546860"/>
                  <a:gd name="connsiteX98" fmla="*/ 53340 w 2324100"/>
                  <a:gd name="connsiteY98" fmla="*/ 434340 h 1546860"/>
                  <a:gd name="connsiteX99" fmla="*/ 7620 w 2324100"/>
                  <a:gd name="connsiteY99" fmla="*/ 449580 h 1546860"/>
                  <a:gd name="connsiteX100" fmla="*/ 0 w 2324100"/>
                  <a:gd name="connsiteY100" fmla="*/ 525780 h 1546860"/>
                  <a:gd name="connsiteX101" fmla="*/ 7620 w 2324100"/>
                  <a:gd name="connsiteY101" fmla="*/ 845820 h 1546860"/>
                  <a:gd name="connsiteX102" fmla="*/ 30480 w 2324100"/>
                  <a:gd name="connsiteY102" fmla="*/ 1120140 h 1546860"/>
                  <a:gd name="connsiteX103" fmla="*/ 38100 w 2324100"/>
                  <a:gd name="connsiteY103" fmla="*/ 1226820 h 1546860"/>
                  <a:gd name="connsiteX104" fmla="*/ 53340 w 2324100"/>
                  <a:gd name="connsiteY104" fmla="*/ 1341120 h 1546860"/>
                  <a:gd name="connsiteX105" fmla="*/ 60960 w 2324100"/>
                  <a:gd name="connsiteY105" fmla="*/ 1455420 h 1546860"/>
                  <a:gd name="connsiteX106" fmla="*/ 68580 w 2324100"/>
                  <a:gd name="connsiteY106" fmla="*/ 1508760 h 1546860"/>
                  <a:gd name="connsiteX107" fmla="*/ 76200 w 2324100"/>
                  <a:gd name="connsiteY107" fmla="*/ 1546860 h 154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2324100" h="1546860">
                    <a:moveTo>
                      <a:pt x="68580" y="1417320"/>
                    </a:moveTo>
                    <a:cubicBezTo>
                      <a:pt x="81280" y="1414780"/>
                      <a:pt x="93777" y="1410822"/>
                      <a:pt x="106680" y="1409700"/>
                    </a:cubicBezTo>
                    <a:cubicBezTo>
                      <a:pt x="152298" y="1405733"/>
                      <a:pt x="198403" y="1407760"/>
                      <a:pt x="243840" y="1402080"/>
                    </a:cubicBezTo>
                    <a:cubicBezTo>
                      <a:pt x="259780" y="1400087"/>
                      <a:pt x="274320" y="1391920"/>
                      <a:pt x="289560" y="1386840"/>
                    </a:cubicBezTo>
                    <a:lnTo>
                      <a:pt x="312420" y="1379220"/>
                    </a:lnTo>
                    <a:lnTo>
                      <a:pt x="335280" y="1371600"/>
                    </a:lnTo>
                    <a:cubicBezTo>
                      <a:pt x="492584" y="1378439"/>
                      <a:pt x="560482" y="1386019"/>
                      <a:pt x="723900" y="1371600"/>
                    </a:cubicBezTo>
                    <a:cubicBezTo>
                      <a:pt x="739902" y="1370188"/>
                      <a:pt x="754380" y="1361440"/>
                      <a:pt x="769620" y="1356360"/>
                    </a:cubicBezTo>
                    <a:lnTo>
                      <a:pt x="792480" y="1348740"/>
                    </a:lnTo>
                    <a:cubicBezTo>
                      <a:pt x="800100" y="1346200"/>
                      <a:pt x="808657" y="1345575"/>
                      <a:pt x="815340" y="1341120"/>
                    </a:cubicBezTo>
                    <a:lnTo>
                      <a:pt x="861060" y="1310640"/>
                    </a:lnTo>
                    <a:cubicBezTo>
                      <a:pt x="866140" y="1303020"/>
                      <a:pt x="868534" y="1292634"/>
                      <a:pt x="876300" y="1287780"/>
                    </a:cubicBezTo>
                    <a:cubicBezTo>
                      <a:pt x="889923" y="1279266"/>
                      <a:pt x="922020" y="1272540"/>
                      <a:pt x="922020" y="1272540"/>
                    </a:cubicBezTo>
                    <a:cubicBezTo>
                      <a:pt x="929640" y="1264920"/>
                      <a:pt x="935914" y="1255658"/>
                      <a:pt x="944880" y="1249680"/>
                    </a:cubicBezTo>
                    <a:cubicBezTo>
                      <a:pt x="951563" y="1245225"/>
                      <a:pt x="961468" y="1247078"/>
                      <a:pt x="967740" y="1242060"/>
                    </a:cubicBezTo>
                    <a:cubicBezTo>
                      <a:pt x="974891" y="1236339"/>
                      <a:pt x="975829" y="1224921"/>
                      <a:pt x="982980" y="1219200"/>
                    </a:cubicBezTo>
                    <a:cubicBezTo>
                      <a:pt x="989252" y="1214182"/>
                      <a:pt x="998656" y="1215172"/>
                      <a:pt x="1005840" y="1211580"/>
                    </a:cubicBezTo>
                    <a:cubicBezTo>
                      <a:pt x="1064926" y="1182037"/>
                      <a:pt x="994101" y="1207873"/>
                      <a:pt x="1051560" y="1188720"/>
                    </a:cubicBezTo>
                    <a:cubicBezTo>
                      <a:pt x="1056640" y="1181100"/>
                      <a:pt x="1059034" y="1170714"/>
                      <a:pt x="1066800" y="1165860"/>
                    </a:cubicBezTo>
                    <a:cubicBezTo>
                      <a:pt x="1082049" y="1156329"/>
                      <a:pt x="1123277" y="1148635"/>
                      <a:pt x="1143000" y="1143000"/>
                    </a:cubicBezTo>
                    <a:cubicBezTo>
                      <a:pt x="1150723" y="1140793"/>
                      <a:pt x="1158676" y="1138972"/>
                      <a:pt x="1165860" y="1135380"/>
                    </a:cubicBezTo>
                    <a:cubicBezTo>
                      <a:pt x="1174051" y="1131284"/>
                      <a:pt x="1180145" y="1123356"/>
                      <a:pt x="1188720" y="1120140"/>
                    </a:cubicBezTo>
                    <a:cubicBezTo>
                      <a:pt x="1200847" y="1115592"/>
                      <a:pt x="1214177" y="1115330"/>
                      <a:pt x="1226820" y="1112520"/>
                    </a:cubicBezTo>
                    <a:cubicBezTo>
                      <a:pt x="1235609" y="1110567"/>
                      <a:pt x="1269977" y="1102371"/>
                      <a:pt x="1280160" y="1097280"/>
                    </a:cubicBezTo>
                    <a:cubicBezTo>
                      <a:pt x="1288351" y="1093184"/>
                      <a:pt x="1294602" y="1085648"/>
                      <a:pt x="1303020" y="1082040"/>
                    </a:cubicBezTo>
                    <a:cubicBezTo>
                      <a:pt x="1312646" y="1077915"/>
                      <a:pt x="1323469" y="1077429"/>
                      <a:pt x="1333500" y="1074420"/>
                    </a:cubicBezTo>
                    <a:cubicBezTo>
                      <a:pt x="1426259" y="1046592"/>
                      <a:pt x="1339447" y="1069123"/>
                      <a:pt x="1409700" y="1051560"/>
                    </a:cubicBezTo>
                    <a:cubicBezTo>
                      <a:pt x="1475214" y="1007884"/>
                      <a:pt x="1392324" y="1060248"/>
                      <a:pt x="1455420" y="1028700"/>
                    </a:cubicBezTo>
                    <a:cubicBezTo>
                      <a:pt x="1463611" y="1024604"/>
                      <a:pt x="1469911" y="1017179"/>
                      <a:pt x="1478280" y="1013460"/>
                    </a:cubicBezTo>
                    <a:cubicBezTo>
                      <a:pt x="1492960" y="1006936"/>
                      <a:pt x="1524000" y="998220"/>
                      <a:pt x="1524000" y="998220"/>
                    </a:cubicBezTo>
                    <a:cubicBezTo>
                      <a:pt x="1582420" y="1000760"/>
                      <a:pt x="1640933" y="1001674"/>
                      <a:pt x="1699260" y="1005840"/>
                    </a:cubicBezTo>
                    <a:cubicBezTo>
                      <a:pt x="1712179" y="1006763"/>
                      <a:pt x="1724408" y="1013460"/>
                      <a:pt x="1737360" y="1013460"/>
                    </a:cubicBezTo>
                    <a:cubicBezTo>
                      <a:pt x="1790760" y="1013460"/>
                      <a:pt x="1844040" y="1008380"/>
                      <a:pt x="1897380" y="1005840"/>
                    </a:cubicBezTo>
                    <a:cubicBezTo>
                      <a:pt x="1946426" y="989491"/>
                      <a:pt x="1895037" y="1004960"/>
                      <a:pt x="1981200" y="990600"/>
                    </a:cubicBezTo>
                    <a:cubicBezTo>
                      <a:pt x="1991530" y="988878"/>
                      <a:pt x="2001440" y="985174"/>
                      <a:pt x="2011680" y="982980"/>
                    </a:cubicBezTo>
                    <a:cubicBezTo>
                      <a:pt x="2037008" y="977553"/>
                      <a:pt x="2063306" y="975931"/>
                      <a:pt x="2087880" y="967740"/>
                    </a:cubicBezTo>
                    <a:cubicBezTo>
                      <a:pt x="2103120" y="962660"/>
                      <a:pt x="2120234" y="961411"/>
                      <a:pt x="2133600" y="952500"/>
                    </a:cubicBezTo>
                    <a:cubicBezTo>
                      <a:pt x="2158647" y="935802"/>
                      <a:pt x="2151715" y="937527"/>
                      <a:pt x="2179320" y="929640"/>
                    </a:cubicBezTo>
                    <a:cubicBezTo>
                      <a:pt x="2197956" y="924315"/>
                      <a:pt x="2241939" y="915834"/>
                      <a:pt x="2255520" y="906780"/>
                    </a:cubicBezTo>
                    <a:lnTo>
                      <a:pt x="2278380" y="891540"/>
                    </a:lnTo>
                    <a:cubicBezTo>
                      <a:pt x="2283460" y="883920"/>
                      <a:pt x="2289901" y="877049"/>
                      <a:pt x="2293620" y="868680"/>
                    </a:cubicBezTo>
                    <a:cubicBezTo>
                      <a:pt x="2314150" y="822488"/>
                      <a:pt x="2305831" y="825163"/>
                      <a:pt x="2316480" y="777240"/>
                    </a:cubicBezTo>
                    <a:cubicBezTo>
                      <a:pt x="2318222" y="769399"/>
                      <a:pt x="2321560" y="762000"/>
                      <a:pt x="2324100" y="754380"/>
                    </a:cubicBezTo>
                    <a:cubicBezTo>
                      <a:pt x="2321560" y="736600"/>
                      <a:pt x="2320519" y="718541"/>
                      <a:pt x="2316480" y="701040"/>
                    </a:cubicBezTo>
                    <a:cubicBezTo>
                      <a:pt x="2310118" y="673469"/>
                      <a:pt x="2303439" y="653387"/>
                      <a:pt x="2286000" y="632460"/>
                    </a:cubicBezTo>
                    <a:cubicBezTo>
                      <a:pt x="2279101" y="624181"/>
                      <a:pt x="2270039" y="617879"/>
                      <a:pt x="2263140" y="609600"/>
                    </a:cubicBezTo>
                    <a:cubicBezTo>
                      <a:pt x="2231390" y="571500"/>
                      <a:pt x="2266950" y="599440"/>
                      <a:pt x="2225040" y="571500"/>
                    </a:cubicBezTo>
                    <a:cubicBezTo>
                      <a:pt x="2210526" y="527957"/>
                      <a:pt x="2229394" y="564243"/>
                      <a:pt x="2194560" y="541020"/>
                    </a:cubicBezTo>
                    <a:cubicBezTo>
                      <a:pt x="2185594" y="535042"/>
                      <a:pt x="2179979" y="525059"/>
                      <a:pt x="2171700" y="518160"/>
                    </a:cubicBezTo>
                    <a:cubicBezTo>
                      <a:pt x="2138943" y="490863"/>
                      <a:pt x="2160347" y="512483"/>
                      <a:pt x="2125980" y="495300"/>
                    </a:cubicBezTo>
                    <a:cubicBezTo>
                      <a:pt x="2117789" y="491204"/>
                      <a:pt x="2111071" y="484604"/>
                      <a:pt x="2103120" y="480060"/>
                    </a:cubicBezTo>
                    <a:cubicBezTo>
                      <a:pt x="2093257" y="474424"/>
                      <a:pt x="2082503" y="470456"/>
                      <a:pt x="2072640" y="464820"/>
                    </a:cubicBezTo>
                    <a:cubicBezTo>
                      <a:pt x="2064689" y="460276"/>
                      <a:pt x="2058149" y="453299"/>
                      <a:pt x="2049780" y="449580"/>
                    </a:cubicBezTo>
                    <a:cubicBezTo>
                      <a:pt x="2035100" y="443056"/>
                      <a:pt x="2019300" y="439420"/>
                      <a:pt x="2004060" y="434340"/>
                    </a:cubicBezTo>
                    <a:lnTo>
                      <a:pt x="1935480" y="411480"/>
                    </a:lnTo>
                    <a:cubicBezTo>
                      <a:pt x="1927860" y="408940"/>
                      <a:pt x="1919804" y="407452"/>
                      <a:pt x="1912620" y="403860"/>
                    </a:cubicBezTo>
                    <a:cubicBezTo>
                      <a:pt x="1885527" y="390313"/>
                      <a:pt x="1867807" y="379657"/>
                      <a:pt x="1836420" y="373380"/>
                    </a:cubicBezTo>
                    <a:cubicBezTo>
                      <a:pt x="1823720" y="370840"/>
                      <a:pt x="1810885" y="368901"/>
                      <a:pt x="1798320" y="365760"/>
                    </a:cubicBezTo>
                    <a:cubicBezTo>
                      <a:pt x="1750680" y="353850"/>
                      <a:pt x="1800491" y="364185"/>
                      <a:pt x="1752600" y="342900"/>
                    </a:cubicBezTo>
                    <a:cubicBezTo>
                      <a:pt x="1737920" y="336376"/>
                      <a:pt x="1722120" y="332740"/>
                      <a:pt x="1706880" y="327660"/>
                    </a:cubicBezTo>
                    <a:cubicBezTo>
                      <a:pt x="1674085" y="316728"/>
                      <a:pt x="1691812" y="321988"/>
                      <a:pt x="1653540" y="312420"/>
                    </a:cubicBezTo>
                    <a:cubicBezTo>
                      <a:pt x="1640840" y="304800"/>
                      <a:pt x="1628923" y="295689"/>
                      <a:pt x="1615440" y="289560"/>
                    </a:cubicBezTo>
                    <a:cubicBezTo>
                      <a:pt x="1584670" y="275574"/>
                      <a:pt x="1497773" y="256333"/>
                      <a:pt x="1478280" y="251460"/>
                    </a:cubicBezTo>
                    <a:cubicBezTo>
                      <a:pt x="1468120" y="248920"/>
                      <a:pt x="1457735" y="247152"/>
                      <a:pt x="1447800" y="243840"/>
                    </a:cubicBezTo>
                    <a:cubicBezTo>
                      <a:pt x="1428214" y="237311"/>
                      <a:pt x="1415510" y="232427"/>
                      <a:pt x="1394460" y="228600"/>
                    </a:cubicBezTo>
                    <a:cubicBezTo>
                      <a:pt x="1344508" y="219518"/>
                      <a:pt x="1350523" y="225325"/>
                      <a:pt x="1310640" y="213360"/>
                    </a:cubicBezTo>
                    <a:cubicBezTo>
                      <a:pt x="1295253" y="208744"/>
                      <a:pt x="1264920" y="198120"/>
                      <a:pt x="1264920" y="198120"/>
                    </a:cubicBezTo>
                    <a:cubicBezTo>
                      <a:pt x="1259840" y="190500"/>
                      <a:pt x="1256572" y="181291"/>
                      <a:pt x="1249680" y="175260"/>
                    </a:cubicBezTo>
                    <a:cubicBezTo>
                      <a:pt x="1235896" y="163199"/>
                      <a:pt x="1203960" y="144780"/>
                      <a:pt x="1203960" y="144780"/>
                    </a:cubicBezTo>
                    <a:cubicBezTo>
                      <a:pt x="1198880" y="137160"/>
                      <a:pt x="1195871" y="127641"/>
                      <a:pt x="1188720" y="121920"/>
                    </a:cubicBezTo>
                    <a:cubicBezTo>
                      <a:pt x="1182448" y="116902"/>
                      <a:pt x="1172881" y="118201"/>
                      <a:pt x="1165860" y="114300"/>
                    </a:cubicBezTo>
                    <a:cubicBezTo>
                      <a:pt x="1149849" y="105405"/>
                      <a:pt x="1135380" y="93980"/>
                      <a:pt x="1120140" y="83820"/>
                    </a:cubicBezTo>
                    <a:lnTo>
                      <a:pt x="1051560" y="38100"/>
                    </a:lnTo>
                    <a:cubicBezTo>
                      <a:pt x="1043940" y="33020"/>
                      <a:pt x="1037388" y="25756"/>
                      <a:pt x="1028700" y="22860"/>
                    </a:cubicBezTo>
                    <a:cubicBezTo>
                      <a:pt x="997152" y="12344"/>
                      <a:pt x="1012523" y="19695"/>
                      <a:pt x="982980" y="0"/>
                    </a:cubicBezTo>
                    <a:cubicBezTo>
                      <a:pt x="957580" y="2540"/>
                      <a:pt x="932010" y="3738"/>
                      <a:pt x="906780" y="7620"/>
                    </a:cubicBezTo>
                    <a:cubicBezTo>
                      <a:pt x="882882" y="11297"/>
                      <a:pt x="881880" y="18583"/>
                      <a:pt x="861060" y="30480"/>
                    </a:cubicBezTo>
                    <a:cubicBezTo>
                      <a:pt x="851197" y="36116"/>
                      <a:pt x="840740" y="40640"/>
                      <a:pt x="830580" y="45720"/>
                    </a:cubicBezTo>
                    <a:cubicBezTo>
                      <a:pt x="818661" y="69557"/>
                      <a:pt x="815649" y="83614"/>
                      <a:pt x="792480" y="99060"/>
                    </a:cubicBezTo>
                    <a:cubicBezTo>
                      <a:pt x="785797" y="103515"/>
                      <a:pt x="776804" y="103088"/>
                      <a:pt x="769620" y="106680"/>
                    </a:cubicBezTo>
                    <a:cubicBezTo>
                      <a:pt x="761429" y="110776"/>
                      <a:pt x="755178" y="118312"/>
                      <a:pt x="746760" y="121920"/>
                    </a:cubicBezTo>
                    <a:cubicBezTo>
                      <a:pt x="729497" y="129319"/>
                      <a:pt x="710102" y="127892"/>
                      <a:pt x="693420" y="137160"/>
                    </a:cubicBezTo>
                    <a:cubicBezTo>
                      <a:pt x="677409" y="146055"/>
                      <a:pt x="665469" y="163198"/>
                      <a:pt x="647700" y="167640"/>
                    </a:cubicBezTo>
                    <a:cubicBezTo>
                      <a:pt x="601635" y="179156"/>
                      <a:pt x="627155" y="171948"/>
                      <a:pt x="571500" y="190500"/>
                    </a:cubicBezTo>
                    <a:cubicBezTo>
                      <a:pt x="563880" y="193040"/>
                      <a:pt x="555323" y="193665"/>
                      <a:pt x="548640" y="198120"/>
                    </a:cubicBezTo>
                    <a:cubicBezTo>
                      <a:pt x="533400" y="208280"/>
                      <a:pt x="519303" y="220409"/>
                      <a:pt x="502920" y="228600"/>
                    </a:cubicBezTo>
                    <a:cubicBezTo>
                      <a:pt x="492760" y="233680"/>
                      <a:pt x="481683" y="237238"/>
                      <a:pt x="472440" y="243840"/>
                    </a:cubicBezTo>
                    <a:cubicBezTo>
                      <a:pt x="463671" y="250104"/>
                      <a:pt x="457859" y="259801"/>
                      <a:pt x="449580" y="266700"/>
                    </a:cubicBezTo>
                    <a:cubicBezTo>
                      <a:pt x="442545" y="272563"/>
                      <a:pt x="434340" y="276860"/>
                      <a:pt x="426720" y="281940"/>
                    </a:cubicBezTo>
                    <a:cubicBezTo>
                      <a:pt x="397680" y="325500"/>
                      <a:pt x="425354" y="295095"/>
                      <a:pt x="350520" y="320040"/>
                    </a:cubicBezTo>
                    <a:cubicBezTo>
                      <a:pt x="342900" y="322580"/>
                      <a:pt x="335383" y="325453"/>
                      <a:pt x="327660" y="327660"/>
                    </a:cubicBezTo>
                    <a:cubicBezTo>
                      <a:pt x="308326" y="333184"/>
                      <a:pt x="292590" y="335070"/>
                      <a:pt x="274320" y="342900"/>
                    </a:cubicBezTo>
                    <a:cubicBezTo>
                      <a:pt x="263879" y="347375"/>
                      <a:pt x="254281" y="353665"/>
                      <a:pt x="243840" y="358140"/>
                    </a:cubicBezTo>
                    <a:cubicBezTo>
                      <a:pt x="236457" y="361304"/>
                      <a:pt x="228363" y="362596"/>
                      <a:pt x="220980" y="365760"/>
                    </a:cubicBezTo>
                    <a:cubicBezTo>
                      <a:pt x="210539" y="370235"/>
                      <a:pt x="200941" y="376525"/>
                      <a:pt x="190500" y="381000"/>
                    </a:cubicBezTo>
                    <a:cubicBezTo>
                      <a:pt x="183117" y="384164"/>
                      <a:pt x="175098" y="385637"/>
                      <a:pt x="167640" y="388620"/>
                    </a:cubicBezTo>
                    <a:cubicBezTo>
                      <a:pt x="149679" y="395804"/>
                      <a:pt x="132479" y="404869"/>
                      <a:pt x="114300" y="411480"/>
                    </a:cubicBezTo>
                    <a:cubicBezTo>
                      <a:pt x="104458" y="415059"/>
                      <a:pt x="93626" y="415423"/>
                      <a:pt x="83820" y="419100"/>
                    </a:cubicBezTo>
                    <a:cubicBezTo>
                      <a:pt x="73184" y="423088"/>
                      <a:pt x="63887" y="430121"/>
                      <a:pt x="53340" y="434340"/>
                    </a:cubicBezTo>
                    <a:cubicBezTo>
                      <a:pt x="38425" y="440306"/>
                      <a:pt x="7620" y="449580"/>
                      <a:pt x="7620" y="449580"/>
                    </a:cubicBezTo>
                    <a:cubicBezTo>
                      <a:pt x="5080" y="474980"/>
                      <a:pt x="0" y="500253"/>
                      <a:pt x="0" y="525780"/>
                    </a:cubicBezTo>
                    <a:cubicBezTo>
                      <a:pt x="0" y="632490"/>
                      <a:pt x="2985" y="739210"/>
                      <a:pt x="7620" y="845820"/>
                    </a:cubicBezTo>
                    <a:cubicBezTo>
                      <a:pt x="20455" y="1141014"/>
                      <a:pt x="16639" y="960965"/>
                      <a:pt x="30480" y="1120140"/>
                    </a:cubicBezTo>
                    <a:cubicBezTo>
                      <a:pt x="33568" y="1155657"/>
                      <a:pt x="35366" y="1191274"/>
                      <a:pt x="38100" y="1226820"/>
                    </a:cubicBezTo>
                    <a:cubicBezTo>
                      <a:pt x="45558" y="1323778"/>
                      <a:pt x="36266" y="1289897"/>
                      <a:pt x="53340" y="1341120"/>
                    </a:cubicBezTo>
                    <a:cubicBezTo>
                      <a:pt x="55880" y="1379220"/>
                      <a:pt x="57503" y="1417392"/>
                      <a:pt x="60960" y="1455420"/>
                    </a:cubicBezTo>
                    <a:cubicBezTo>
                      <a:pt x="62586" y="1473307"/>
                      <a:pt x="65627" y="1491044"/>
                      <a:pt x="68580" y="1508760"/>
                    </a:cubicBezTo>
                    <a:cubicBezTo>
                      <a:pt x="70709" y="1521535"/>
                      <a:pt x="76200" y="1546860"/>
                      <a:pt x="76200" y="1546860"/>
                    </a:cubicBezTo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478651" y="5288280"/>
                <a:ext cx="1482058" cy="1371600"/>
              </a:xfrm>
              <a:custGeom>
                <a:avLst/>
                <a:gdLst>
                  <a:gd name="connsiteX0" fmla="*/ 674249 w 1482058"/>
                  <a:gd name="connsiteY0" fmla="*/ 91440 h 1371600"/>
                  <a:gd name="connsiteX1" fmla="*/ 605669 w 1482058"/>
                  <a:gd name="connsiteY1" fmla="*/ 83820 h 1371600"/>
                  <a:gd name="connsiteX2" fmla="*/ 552329 w 1482058"/>
                  <a:gd name="connsiteY2" fmla="*/ 76200 h 1371600"/>
                  <a:gd name="connsiteX3" fmla="*/ 460889 w 1482058"/>
                  <a:gd name="connsiteY3" fmla="*/ 83820 h 1371600"/>
                  <a:gd name="connsiteX4" fmla="*/ 415169 w 1482058"/>
                  <a:gd name="connsiteY4" fmla="*/ 99060 h 1371600"/>
                  <a:gd name="connsiteX5" fmla="*/ 392309 w 1482058"/>
                  <a:gd name="connsiteY5" fmla="*/ 106680 h 1371600"/>
                  <a:gd name="connsiteX6" fmla="*/ 377069 w 1482058"/>
                  <a:gd name="connsiteY6" fmla="*/ 129540 h 1371600"/>
                  <a:gd name="connsiteX7" fmla="*/ 354209 w 1482058"/>
                  <a:gd name="connsiteY7" fmla="*/ 137160 h 1371600"/>
                  <a:gd name="connsiteX8" fmla="*/ 331349 w 1482058"/>
                  <a:gd name="connsiteY8" fmla="*/ 152400 h 1371600"/>
                  <a:gd name="connsiteX9" fmla="*/ 316109 w 1482058"/>
                  <a:gd name="connsiteY9" fmla="*/ 175260 h 1371600"/>
                  <a:gd name="connsiteX10" fmla="*/ 293249 w 1482058"/>
                  <a:gd name="connsiteY10" fmla="*/ 190500 h 1371600"/>
                  <a:gd name="connsiteX11" fmla="*/ 278009 w 1482058"/>
                  <a:gd name="connsiteY11" fmla="*/ 236220 h 1371600"/>
                  <a:gd name="connsiteX12" fmla="*/ 270389 w 1482058"/>
                  <a:gd name="connsiteY12" fmla="*/ 259080 h 1371600"/>
                  <a:gd name="connsiteX13" fmla="*/ 262769 w 1482058"/>
                  <a:gd name="connsiteY13" fmla="*/ 281940 h 1371600"/>
                  <a:gd name="connsiteX14" fmla="*/ 247529 w 1482058"/>
                  <a:gd name="connsiteY14" fmla="*/ 373380 h 1371600"/>
                  <a:gd name="connsiteX15" fmla="*/ 232289 w 1482058"/>
                  <a:gd name="connsiteY15" fmla="*/ 419100 h 1371600"/>
                  <a:gd name="connsiteX16" fmla="*/ 224669 w 1482058"/>
                  <a:gd name="connsiteY16" fmla="*/ 457200 h 1371600"/>
                  <a:gd name="connsiteX17" fmla="*/ 201809 w 1482058"/>
                  <a:gd name="connsiteY17" fmla="*/ 480060 h 1371600"/>
                  <a:gd name="connsiteX18" fmla="*/ 186569 w 1482058"/>
                  <a:gd name="connsiteY18" fmla="*/ 502920 h 1371600"/>
                  <a:gd name="connsiteX19" fmla="*/ 163709 w 1482058"/>
                  <a:gd name="connsiteY19" fmla="*/ 525780 h 1371600"/>
                  <a:gd name="connsiteX20" fmla="*/ 148469 w 1482058"/>
                  <a:gd name="connsiteY20" fmla="*/ 548640 h 1371600"/>
                  <a:gd name="connsiteX21" fmla="*/ 125609 w 1482058"/>
                  <a:gd name="connsiteY21" fmla="*/ 563880 h 1371600"/>
                  <a:gd name="connsiteX22" fmla="*/ 95129 w 1482058"/>
                  <a:gd name="connsiteY22" fmla="*/ 617220 h 1371600"/>
                  <a:gd name="connsiteX23" fmla="*/ 87509 w 1482058"/>
                  <a:gd name="connsiteY23" fmla="*/ 640080 h 1371600"/>
                  <a:gd name="connsiteX24" fmla="*/ 64649 w 1482058"/>
                  <a:gd name="connsiteY24" fmla="*/ 662940 h 1371600"/>
                  <a:gd name="connsiteX25" fmla="*/ 41789 w 1482058"/>
                  <a:gd name="connsiteY25" fmla="*/ 693420 h 1371600"/>
                  <a:gd name="connsiteX26" fmla="*/ 26549 w 1482058"/>
                  <a:gd name="connsiteY26" fmla="*/ 723900 h 1371600"/>
                  <a:gd name="connsiteX27" fmla="*/ 3689 w 1482058"/>
                  <a:gd name="connsiteY27" fmla="*/ 800100 h 1371600"/>
                  <a:gd name="connsiteX28" fmla="*/ 41789 w 1482058"/>
                  <a:gd name="connsiteY28" fmla="*/ 1021080 h 1371600"/>
                  <a:gd name="connsiteX29" fmla="*/ 64649 w 1482058"/>
                  <a:gd name="connsiteY29" fmla="*/ 1036320 h 1371600"/>
                  <a:gd name="connsiteX30" fmla="*/ 79889 w 1482058"/>
                  <a:gd name="connsiteY30" fmla="*/ 1059180 h 1371600"/>
                  <a:gd name="connsiteX31" fmla="*/ 125609 w 1482058"/>
                  <a:gd name="connsiteY31" fmla="*/ 1082040 h 1371600"/>
                  <a:gd name="connsiteX32" fmla="*/ 133229 w 1482058"/>
                  <a:gd name="connsiteY32" fmla="*/ 1104900 h 1371600"/>
                  <a:gd name="connsiteX33" fmla="*/ 148469 w 1482058"/>
                  <a:gd name="connsiteY33" fmla="*/ 1127760 h 1371600"/>
                  <a:gd name="connsiteX34" fmla="*/ 156089 w 1482058"/>
                  <a:gd name="connsiteY34" fmla="*/ 1226820 h 1371600"/>
                  <a:gd name="connsiteX35" fmla="*/ 178949 w 1482058"/>
                  <a:gd name="connsiteY35" fmla="*/ 1318260 h 1371600"/>
                  <a:gd name="connsiteX36" fmla="*/ 201809 w 1482058"/>
                  <a:gd name="connsiteY36" fmla="*/ 1333500 h 1371600"/>
                  <a:gd name="connsiteX37" fmla="*/ 247529 w 1482058"/>
                  <a:gd name="connsiteY37" fmla="*/ 1348740 h 1371600"/>
                  <a:gd name="connsiteX38" fmla="*/ 270389 w 1482058"/>
                  <a:gd name="connsiteY38" fmla="*/ 1356360 h 1371600"/>
                  <a:gd name="connsiteX39" fmla="*/ 407549 w 1482058"/>
                  <a:gd name="connsiteY39" fmla="*/ 1371600 h 1371600"/>
                  <a:gd name="connsiteX40" fmla="*/ 598049 w 1482058"/>
                  <a:gd name="connsiteY40" fmla="*/ 1363980 h 1371600"/>
                  <a:gd name="connsiteX41" fmla="*/ 712349 w 1482058"/>
                  <a:gd name="connsiteY41" fmla="*/ 1348740 h 1371600"/>
                  <a:gd name="connsiteX42" fmla="*/ 788549 w 1482058"/>
                  <a:gd name="connsiteY42" fmla="*/ 1341120 h 1371600"/>
                  <a:gd name="connsiteX43" fmla="*/ 925709 w 1482058"/>
                  <a:gd name="connsiteY43" fmla="*/ 1325880 h 1371600"/>
                  <a:gd name="connsiteX44" fmla="*/ 994289 w 1482058"/>
                  <a:gd name="connsiteY44" fmla="*/ 1318260 h 1371600"/>
                  <a:gd name="connsiteX45" fmla="*/ 1017149 w 1482058"/>
                  <a:gd name="connsiteY45" fmla="*/ 1310640 h 1371600"/>
                  <a:gd name="connsiteX46" fmla="*/ 1070489 w 1482058"/>
                  <a:gd name="connsiteY46" fmla="*/ 1272540 h 1371600"/>
                  <a:gd name="connsiteX47" fmla="*/ 1093349 w 1482058"/>
                  <a:gd name="connsiteY47" fmla="*/ 1257300 h 1371600"/>
                  <a:gd name="connsiteX48" fmla="*/ 1123829 w 1482058"/>
                  <a:gd name="connsiteY48" fmla="*/ 1234440 h 1371600"/>
                  <a:gd name="connsiteX49" fmla="*/ 1154309 w 1482058"/>
                  <a:gd name="connsiteY49" fmla="*/ 1226820 h 1371600"/>
                  <a:gd name="connsiteX50" fmla="*/ 1169549 w 1482058"/>
                  <a:gd name="connsiteY50" fmla="*/ 1203960 h 1371600"/>
                  <a:gd name="connsiteX51" fmla="*/ 1207649 w 1482058"/>
                  <a:gd name="connsiteY51" fmla="*/ 1173480 h 1371600"/>
                  <a:gd name="connsiteX52" fmla="*/ 1215269 w 1482058"/>
                  <a:gd name="connsiteY52" fmla="*/ 1135380 h 1371600"/>
                  <a:gd name="connsiteX53" fmla="*/ 1230509 w 1482058"/>
                  <a:gd name="connsiteY53" fmla="*/ 1089660 h 1371600"/>
                  <a:gd name="connsiteX54" fmla="*/ 1238129 w 1482058"/>
                  <a:gd name="connsiteY54" fmla="*/ 990600 h 1371600"/>
                  <a:gd name="connsiteX55" fmla="*/ 1253369 w 1482058"/>
                  <a:gd name="connsiteY55" fmla="*/ 891540 h 1371600"/>
                  <a:gd name="connsiteX56" fmla="*/ 1276229 w 1482058"/>
                  <a:gd name="connsiteY56" fmla="*/ 784860 h 1371600"/>
                  <a:gd name="connsiteX57" fmla="*/ 1283849 w 1482058"/>
                  <a:gd name="connsiteY57" fmla="*/ 762000 h 1371600"/>
                  <a:gd name="connsiteX58" fmla="*/ 1306709 w 1482058"/>
                  <a:gd name="connsiteY58" fmla="*/ 746760 h 1371600"/>
                  <a:gd name="connsiteX59" fmla="*/ 1321949 w 1482058"/>
                  <a:gd name="connsiteY59" fmla="*/ 723900 h 1371600"/>
                  <a:gd name="connsiteX60" fmla="*/ 1344809 w 1482058"/>
                  <a:gd name="connsiteY60" fmla="*/ 678180 h 1371600"/>
                  <a:gd name="connsiteX61" fmla="*/ 1352429 w 1482058"/>
                  <a:gd name="connsiteY61" fmla="*/ 640080 h 1371600"/>
                  <a:gd name="connsiteX62" fmla="*/ 1367669 w 1482058"/>
                  <a:gd name="connsiteY62" fmla="*/ 594360 h 1371600"/>
                  <a:gd name="connsiteX63" fmla="*/ 1375289 w 1482058"/>
                  <a:gd name="connsiteY63" fmla="*/ 571500 h 1371600"/>
                  <a:gd name="connsiteX64" fmla="*/ 1390529 w 1482058"/>
                  <a:gd name="connsiteY64" fmla="*/ 510540 h 1371600"/>
                  <a:gd name="connsiteX65" fmla="*/ 1405769 w 1482058"/>
                  <a:gd name="connsiteY65" fmla="*/ 388620 h 1371600"/>
                  <a:gd name="connsiteX66" fmla="*/ 1413389 w 1482058"/>
                  <a:gd name="connsiteY66" fmla="*/ 365760 h 1371600"/>
                  <a:gd name="connsiteX67" fmla="*/ 1428629 w 1482058"/>
                  <a:gd name="connsiteY67" fmla="*/ 266700 h 1371600"/>
                  <a:gd name="connsiteX68" fmla="*/ 1451489 w 1482058"/>
                  <a:gd name="connsiteY68" fmla="*/ 220980 h 1371600"/>
                  <a:gd name="connsiteX69" fmla="*/ 1474349 w 1482058"/>
                  <a:gd name="connsiteY69" fmla="*/ 205740 h 1371600"/>
                  <a:gd name="connsiteX70" fmla="*/ 1481969 w 1482058"/>
                  <a:gd name="connsiteY70" fmla="*/ 182880 h 1371600"/>
                  <a:gd name="connsiteX71" fmla="*/ 1443869 w 1482058"/>
                  <a:gd name="connsiteY71" fmla="*/ 121920 h 1371600"/>
                  <a:gd name="connsiteX72" fmla="*/ 1405769 w 1482058"/>
                  <a:gd name="connsiteY72" fmla="*/ 60960 h 1371600"/>
                  <a:gd name="connsiteX73" fmla="*/ 1390529 w 1482058"/>
                  <a:gd name="connsiteY73" fmla="*/ 38100 h 1371600"/>
                  <a:gd name="connsiteX74" fmla="*/ 1344809 w 1482058"/>
                  <a:gd name="connsiteY74" fmla="*/ 22860 h 1371600"/>
                  <a:gd name="connsiteX75" fmla="*/ 1321949 w 1482058"/>
                  <a:gd name="connsiteY75" fmla="*/ 15240 h 1371600"/>
                  <a:gd name="connsiteX76" fmla="*/ 1299089 w 1482058"/>
                  <a:gd name="connsiteY76" fmla="*/ 7620 h 1371600"/>
                  <a:gd name="connsiteX77" fmla="*/ 1276229 w 1482058"/>
                  <a:gd name="connsiteY77" fmla="*/ 0 h 1371600"/>
                  <a:gd name="connsiteX78" fmla="*/ 864749 w 1482058"/>
                  <a:gd name="connsiteY78" fmla="*/ 7620 h 1371600"/>
                  <a:gd name="connsiteX79" fmla="*/ 841889 w 1482058"/>
                  <a:gd name="connsiteY79" fmla="*/ 30480 h 1371600"/>
                  <a:gd name="connsiteX80" fmla="*/ 788549 w 1482058"/>
                  <a:gd name="connsiteY80" fmla="*/ 53340 h 1371600"/>
                  <a:gd name="connsiteX81" fmla="*/ 758069 w 1482058"/>
                  <a:gd name="connsiteY81" fmla="*/ 68580 h 1371600"/>
                  <a:gd name="connsiteX82" fmla="*/ 727589 w 1482058"/>
                  <a:gd name="connsiteY82" fmla="*/ 76200 h 1371600"/>
                  <a:gd name="connsiteX83" fmla="*/ 674249 w 1482058"/>
                  <a:gd name="connsiteY83" fmla="*/ 106680 h 1371600"/>
                  <a:gd name="connsiteX84" fmla="*/ 674249 w 1482058"/>
                  <a:gd name="connsiteY84" fmla="*/ 9144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1482058" h="1371600">
                    <a:moveTo>
                      <a:pt x="674249" y="91440"/>
                    </a:moveTo>
                    <a:cubicBezTo>
                      <a:pt x="662819" y="87630"/>
                      <a:pt x="628492" y="86673"/>
                      <a:pt x="605669" y="83820"/>
                    </a:cubicBezTo>
                    <a:cubicBezTo>
                      <a:pt x="587847" y="81592"/>
                      <a:pt x="570290" y="76200"/>
                      <a:pt x="552329" y="76200"/>
                    </a:cubicBezTo>
                    <a:cubicBezTo>
                      <a:pt x="521743" y="76200"/>
                      <a:pt x="491369" y="81280"/>
                      <a:pt x="460889" y="83820"/>
                    </a:cubicBezTo>
                    <a:lnTo>
                      <a:pt x="415169" y="99060"/>
                    </a:lnTo>
                    <a:lnTo>
                      <a:pt x="392309" y="106680"/>
                    </a:lnTo>
                    <a:cubicBezTo>
                      <a:pt x="387229" y="114300"/>
                      <a:pt x="384220" y="123819"/>
                      <a:pt x="377069" y="129540"/>
                    </a:cubicBezTo>
                    <a:cubicBezTo>
                      <a:pt x="370797" y="134558"/>
                      <a:pt x="361393" y="133568"/>
                      <a:pt x="354209" y="137160"/>
                    </a:cubicBezTo>
                    <a:cubicBezTo>
                      <a:pt x="346018" y="141256"/>
                      <a:pt x="338969" y="147320"/>
                      <a:pt x="331349" y="152400"/>
                    </a:cubicBezTo>
                    <a:cubicBezTo>
                      <a:pt x="326269" y="160020"/>
                      <a:pt x="322585" y="168784"/>
                      <a:pt x="316109" y="175260"/>
                    </a:cubicBezTo>
                    <a:cubicBezTo>
                      <a:pt x="309633" y="181736"/>
                      <a:pt x="298103" y="182734"/>
                      <a:pt x="293249" y="190500"/>
                    </a:cubicBezTo>
                    <a:cubicBezTo>
                      <a:pt x="284735" y="204123"/>
                      <a:pt x="283089" y="220980"/>
                      <a:pt x="278009" y="236220"/>
                    </a:cubicBezTo>
                    <a:lnTo>
                      <a:pt x="270389" y="259080"/>
                    </a:lnTo>
                    <a:cubicBezTo>
                      <a:pt x="267849" y="266700"/>
                      <a:pt x="264089" y="274017"/>
                      <a:pt x="262769" y="281940"/>
                    </a:cubicBezTo>
                    <a:cubicBezTo>
                      <a:pt x="257689" y="312420"/>
                      <a:pt x="257301" y="344065"/>
                      <a:pt x="247529" y="373380"/>
                    </a:cubicBezTo>
                    <a:cubicBezTo>
                      <a:pt x="242449" y="388620"/>
                      <a:pt x="235439" y="403348"/>
                      <a:pt x="232289" y="419100"/>
                    </a:cubicBezTo>
                    <a:cubicBezTo>
                      <a:pt x="229749" y="431800"/>
                      <a:pt x="230461" y="445616"/>
                      <a:pt x="224669" y="457200"/>
                    </a:cubicBezTo>
                    <a:cubicBezTo>
                      <a:pt x="219850" y="466839"/>
                      <a:pt x="208708" y="471781"/>
                      <a:pt x="201809" y="480060"/>
                    </a:cubicBezTo>
                    <a:cubicBezTo>
                      <a:pt x="195946" y="487095"/>
                      <a:pt x="192432" y="495885"/>
                      <a:pt x="186569" y="502920"/>
                    </a:cubicBezTo>
                    <a:cubicBezTo>
                      <a:pt x="179670" y="511199"/>
                      <a:pt x="170608" y="517501"/>
                      <a:pt x="163709" y="525780"/>
                    </a:cubicBezTo>
                    <a:cubicBezTo>
                      <a:pt x="157846" y="532815"/>
                      <a:pt x="154945" y="542164"/>
                      <a:pt x="148469" y="548640"/>
                    </a:cubicBezTo>
                    <a:cubicBezTo>
                      <a:pt x="141993" y="555116"/>
                      <a:pt x="133229" y="558800"/>
                      <a:pt x="125609" y="563880"/>
                    </a:cubicBezTo>
                    <a:cubicBezTo>
                      <a:pt x="108138" y="616294"/>
                      <a:pt x="132035" y="552635"/>
                      <a:pt x="95129" y="617220"/>
                    </a:cubicBezTo>
                    <a:cubicBezTo>
                      <a:pt x="91144" y="624194"/>
                      <a:pt x="91964" y="633397"/>
                      <a:pt x="87509" y="640080"/>
                    </a:cubicBezTo>
                    <a:cubicBezTo>
                      <a:pt x="81531" y="649046"/>
                      <a:pt x="71662" y="654758"/>
                      <a:pt x="64649" y="662940"/>
                    </a:cubicBezTo>
                    <a:cubicBezTo>
                      <a:pt x="56384" y="672583"/>
                      <a:pt x="48520" y="682650"/>
                      <a:pt x="41789" y="693420"/>
                    </a:cubicBezTo>
                    <a:cubicBezTo>
                      <a:pt x="35769" y="703053"/>
                      <a:pt x="30768" y="713353"/>
                      <a:pt x="26549" y="723900"/>
                    </a:cubicBezTo>
                    <a:cubicBezTo>
                      <a:pt x="14181" y="754820"/>
                      <a:pt x="11174" y="770161"/>
                      <a:pt x="3689" y="800100"/>
                    </a:cubicBezTo>
                    <a:cubicBezTo>
                      <a:pt x="4610" y="821277"/>
                      <a:pt x="-18780" y="980701"/>
                      <a:pt x="41789" y="1021080"/>
                    </a:cubicBezTo>
                    <a:lnTo>
                      <a:pt x="64649" y="1036320"/>
                    </a:lnTo>
                    <a:cubicBezTo>
                      <a:pt x="69729" y="1043940"/>
                      <a:pt x="73413" y="1052704"/>
                      <a:pt x="79889" y="1059180"/>
                    </a:cubicBezTo>
                    <a:cubicBezTo>
                      <a:pt x="94661" y="1073952"/>
                      <a:pt x="107016" y="1075842"/>
                      <a:pt x="125609" y="1082040"/>
                    </a:cubicBezTo>
                    <a:cubicBezTo>
                      <a:pt x="128149" y="1089660"/>
                      <a:pt x="129637" y="1097716"/>
                      <a:pt x="133229" y="1104900"/>
                    </a:cubicBezTo>
                    <a:cubicBezTo>
                      <a:pt x="137325" y="1113091"/>
                      <a:pt x="146781" y="1118759"/>
                      <a:pt x="148469" y="1127760"/>
                    </a:cubicBezTo>
                    <a:cubicBezTo>
                      <a:pt x="154572" y="1160310"/>
                      <a:pt x="152622" y="1193884"/>
                      <a:pt x="156089" y="1226820"/>
                    </a:cubicBezTo>
                    <a:cubicBezTo>
                      <a:pt x="157171" y="1237102"/>
                      <a:pt x="168367" y="1311205"/>
                      <a:pt x="178949" y="1318260"/>
                    </a:cubicBezTo>
                    <a:cubicBezTo>
                      <a:pt x="186569" y="1323340"/>
                      <a:pt x="193440" y="1329781"/>
                      <a:pt x="201809" y="1333500"/>
                    </a:cubicBezTo>
                    <a:cubicBezTo>
                      <a:pt x="216489" y="1340024"/>
                      <a:pt x="232289" y="1343660"/>
                      <a:pt x="247529" y="1348740"/>
                    </a:cubicBezTo>
                    <a:cubicBezTo>
                      <a:pt x="255149" y="1351280"/>
                      <a:pt x="262438" y="1355224"/>
                      <a:pt x="270389" y="1356360"/>
                    </a:cubicBezTo>
                    <a:cubicBezTo>
                      <a:pt x="351502" y="1367948"/>
                      <a:pt x="305842" y="1362354"/>
                      <a:pt x="407549" y="1371600"/>
                    </a:cubicBezTo>
                    <a:cubicBezTo>
                      <a:pt x="471049" y="1369060"/>
                      <a:pt x="534615" y="1367825"/>
                      <a:pt x="598049" y="1363980"/>
                    </a:cubicBezTo>
                    <a:cubicBezTo>
                      <a:pt x="624988" y="1362347"/>
                      <a:pt x="684206" y="1352051"/>
                      <a:pt x="712349" y="1348740"/>
                    </a:cubicBezTo>
                    <a:cubicBezTo>
                      <a:pt x="737701" y="1345757"/>
                      <a:pt x="763149" y="1343660"/>
                      <a:pt x="788549" y="1341120"/>
                    </a:cubicBezTo>
                    <a:cubicBezTo>
                      <a:pt x="849349" y="1320853"/>
                      <a:pt x="795240" y="1336752"/>
                      <a:pt x="925709" y="1325880"/>
                    </a:cubicBezTo>
                    <a:cubicBezTo>
                      <a:pt x="948630" y="1323970"/>
                      <a:pt x="971429" y="1320800"/>
                      <a:pt x="994289" y="1318260"/>
                    </a:cubicBezTo>
                    <a:cubicBezTo>
                      <a:pt x="1001909" y="1315720"/>
                      <a:pt x="1009965" y="1314232"/>
                      <a:pt x="1017149" y="1310640"/>
                    </a:cubicBezTo>
                    <a:cubicBezTo>
                      <a:pt x="1029121" y="1304654"/>
                      <a:pt x="1062435" y="1278293"/>
                      <a:pt x="1070489" y="1272540"/>
                    </a:cubicBezTo>
                    <a:cubicBezTo>
                      <a:pt x="1077941" y="1267217"/>
                      <a:pt x="1085897" y="1262623"/>
                      <a:pt x="1093349" y="1257300"/>
                    </a:cubicBezTo>
                    <a:cubicBezTo>
                      <a:pt x="1103683" y="1249918"/>
                      <a:pt x="1112470" y="1240120"/>
                      <a:pt x="1123829" y="1234440"/>
                    </a:cubicBezTo>
                    <a:cubicBezTo>
                      <a:pt x="1133196" y="1229756"/>
                      <a:pt x="1144149" y="1229360"/>
                      <a:pt x="1154309" y="1226820"/>
                    </a:cubicBezTo>
                    <a:cubicBezTo>
                      <a:pt x="1159389" y="1219200"/>
                      <a:pt x="1162398" y="1209681"/>
                      <a:pt x="1169549" y="1203960"/>
                    </a:cubicBezTo>
                    <a:cubicBezTo>
                      <a:pt x="1222129" y="1161896"/>
                      <a:pt x="1163973" y="1238994"/>
                      <a:pt x="1207649" y="1173480"/>
                    </a:cubicBezTo>
                    <a:cubicBezTo>
                      <a:pt x="1210189" y="1160780"/>
                      <a:pt x="1211861" y="1147875"/>
                      <a:pt x="1215269" y="1135380"/>
                    </a:cubicBezTo>
                    <a:cubicBezTo>
                      <a:pt x="1219496" y="1119882"/>
                      <a:pt x="1230509" y="1089660"/>
                      <a:pt x="1230509" y="1089660"/>
                    </a:cubicBezTo>
                    <a:cubicBezTo>
                      <a:pt x="1233049" y="1056640"/>
                      <a:pt x="1234834" y="1023553"/>
                      <a:pt x="1238129" y="990600"/>
                    </a:cubicBezTo>
                    <a:cubicBezTo>
                      <a:pt x="1248808" y="883808"/>
                      <a:pt x="1242044" y="987800"/>
                      <a:pt x="1253369" y="891540"/>
                    </a:cubicBezTo>
                    <a:cubicBezTo>
                      <a:pt x="1272326" y="730403"/>
                      <a:pt x="1241997" y="853325"/>
                      <a:pt x="1276229" y="784860"/>
                    </a:cubicBezTo>
                    <a:cubicBezTo>
                      <a:pt x="1279821" y="777676"/>
                      <a:pt x="1278831" y="768272"/>
                      <a:pt x="1283849" y="762000"/>
                    </a:cubicBezTo>
                    <a:cubicBezTo>
                      <a:pt x="1289570" y="754849"/>
                      <a:pt x="1299089" y="751840"/>
                      <a:pt x="1306709" y="746760"/>
                    </a:cubicBezTo>
                    <a:cubicBezTo>
                      <a:pt x="1311789" y="739140"/>
                      <a:pt x="1317853" y="732091"/>
                      <a:pt x="1321949" y="723900"/>
                    </a:cubicBezTo>
                    <a:cubicBezTo>
                      <a:pt x="1353497" y="660804"/>
                      <a:pt x="1301133" y="743694"/>
                      <a:pt x="1344809" y="678180"/>
                    </a:cubicBezTo>
                    <a:cubicBezTo>
                      <a:pt x="1347349" y="665480"/>
                      <a:pt x="1349021" y="652575"/>
                      <a:pt x="1352429" y="640080"/>
                    </a:cubicBezTo>
                    <a:cubicBezTo>
                      <a:pt x="1356656" y="624582"/>
                      <a:pt x="1362589" y="609600"/>
                      <a:pt x="1367669" y="594360"/>
                    </a:cubicBezTo>
                    <a:cubicBezTo>
                      <a:pt x="1370209" y="586740"/>
                      <a:pt x="1373341" y="579292"/>
                      <a:pt x="1375289" y="571500"/>
                    </a:cubicBezTo>
                    <a:lnTo>
                      <a:pt x="1390529" y="510540"/>
                    </a:lnTo>
                    <a:cubicBezTo>
                      <a:pt x="1394362" y="472212"/>
                      <a:pt x="1397175" y="427292"/>
                      <a:pt x="1405769" y="388620"/>
                    </a:cubicBezTo>
                    <a:cubicBezTo>
                      <a:pt x="1407511" y="380779"/>
                      <a:pt x="1410849" y="373380"/>
                      <a:pt x="1413389" y="365760"/>
                    </a:cubicBezTo>
                    <a:cubicBezTo>
                      <a:pt x="1418016" y="328745"/>
                      <a:pt x="1419902" y="301608"/>
                      <a:pt x="1428629" y="266700"/>
                    </a:cubicBezTo>
                    <a:cubicBezTo>
                      <a:pt x="1432761" y="250173"/>
                      <a:pt x="1439073" y="233396"/>
                      <a:pt x="1451489" y="220980"/>
                    </a:cubicBezTo>
                    <a:cubicBezTo>
                      <a:pt x="1457965" y="214504"/>
                      <a:pt x="1466729" y="210820"/>
                      <a:pt x="1474349" y="205740"/>
                    </a:cubicBezTo>
                    <a:cubicBezTo>
                      <a:pt x="1476889" y="198120"/>
                      <a:pt x="1482856" y="190863"/>
                      <a:pt x="1481969" y="182880"/>
                    </a:cubicBezTo>
                    <a:cubicBezTo>
                      <a:pt x="1476891" y="137177"/>
                      <a:pt x="1472651" y="141108"/>
                      <a:pt x="1443869" y="121920"/>
                    </a:cubicBezTo>
                    <a:cubicBezTo>
                      <a:pt x="1425733" y="67512"/>
                      <a:pt x="1441995" y="85111"/>
                      <a:pt x="1405769" y="60960"/>
                    </a:cubicBezTo>
                    <a:cubicBezTo>
                      <a:pt x="1400689" y="53340"/>
                      <a:pt x="1398295" y="42954"/>
                      <a:pt x="1390529" y="38100"/>
                    </a:cubicBezTo>
                    <a:cubicBezTo>
                      <a:pt x="1376906" y="29586"/>
                      <a:pt x="1360049" y="27940"/>
                      <a:pt x="1344809" y="22860"/>
                    </a:cubicBezTo>
                    <a:lnTo>
                      <a:pt x="1321949" y="15240"/>
                    </a:lnTo>
                    <a:lnTo>
                      <a:pt x="1299089" y="7620"/>
                    </a:lnTo>
                    <a:lnTo>
                      <a:pt x="1276229" y="0"/>
                    </a:lnTo>
                    <a:cubicBezTo>
                      <a:pt x="1139069" y="2540"/>
                      <a:pt x="1001596" y="-1983"/>
                      <a:pt x="864749" y="7620"/>
                    </a:cubicBezTo>
                    <a:cubicBezTo>
                      <a:pt x="853999" y="8374"/>
                      <a:pt x="850658" y="24216"/>
                      <a:pt x="841889" y="30480"/>
                    </a:cubicBezTo>
                    <a:cubicBezTo>
                      <a:pt x="816617" y="48532"/>
                      <a:pt x="813423" y="42680"/>
                      <a:pt x="788549" y="53340"/>
                    </a:cubicBezTo>
                    <a:cubicBezTo>
                      <a:pt x="778108" y="57815"/>
                      <a:pt x="768705" y="64592"/>
                      <a:pt x="758069" y="68580"/>
                    </a:cubicBezTo>
                    <a:cubicBezTo>
                      <a:pt x="748263" y="72257"/>
                      <a:pt x="737395" y="72523"/>
                      <a:pt x="727589" y="76200"/>
                    </a:cubicBezTo>
                    <a:cubicBezTo>
                      <a:pt x="674152" y="96239"/>
                      <a:pt x="718465" y="84572"/>
                      <a:pt x="674249" y="106680"/>
                    </a:cubicBezTo>
                    <a:cubicBezTo>
                      <a:pt x="667065" y="110272"/>
                      <a:pt x="685679" y="95250"/>
                      <a:pt x="674249" y="91440"/>
                    </a:cubicBezTo>
                    <a:close/>
                  </a:path>
                </a:pathLst>
              </a:cu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349240" y="5455920"/>
                <a:ext cx="998220" cy="1203960"/>
              </a:xfrm>
              <a:custGeom>
                <a:avLst/>
                <a:gdLst>
                  <a:gd name="connsiteX0" fmla="*/ 731520 w 998220"/>
                  <a:gd name="connsiteY0" fmla="*/ 144780 h 1203960"/>
                  <a:gd name="connsiteX1" fmla="*/ 693420 w 998220"/>
                  <a:gd name="connsiteY1" fmla="*/ 114300 h 1203960"/>
                  <a:gd name="connsiteX2" fmla="*/ 647700 w 998220"/>
                  <a:gd name="connsiteY2" fmla="*/ 68580 h 1203960"/>
                  <a:gd name="connsiteX3" fmla="*/ 601980 w 998220"/>
                  <a:gd name="connsiteY3" fmla="*/ 45720 h 1203960"/>
                  <a:gd name="connsiteX4" fmla="*/ 556260 w 998220"/>
                  <a:gd name="connsiteY4" fmla="*/ 30480 h 1203960"/>
                  <a:gd name="connsiteX5" fmla="*/ 533400 w 998220"/>
                  <a:gd name="connsiteY5" fmla="*/ 22860 h 1203960"/>
                  <a:gd name="connsiteX6" fmla="*/ 510540 w 998220"/>
                  <a:gd name="connsiteY6" fmla="*/ 15240 h 1203960"/>
                  <a:gd name="connsiteX7" fmla="*/ 449580 w 998220"/>
                  <a:gd name="connsiteY7" fmla="*/ 0 h 1203960"/>
                  <a:gd name="connsiteX8" fmla="*/ 358140 w 998220"/>
                  <a:gd name="connsiteY8" fmla="*/ 7620 h 1203960"/>
                  <a:gd name="connsiteX9" fmla="*/ 289560 w 998220"/>
                  <a:gd name="connsiteY9" fmla="*/ 45720 h 1203960"/>
                  <a:gd name="connsiteX10" fmla="*/ 266700 w 998220"/>
                  <a:gd name="connsiteY10" fmla="*/ 53340 h 1203960"/>
                  <a:gd name="connsiteX11" fmla="*/ 251460 w 998220"/>
                  <a:gd name="connsiteY11" fmla="*/ 76200 h 1203960"/>
                  <a:gd name="connsiteX12" fmla="*/ 228600 w 998220"/>
                  <a:gd name="connsiteY12" fmla="*/ 99060 h 1203960"/>
                  <a:gd name="connsiteX13" fmla="*/ 213360 w 998220"/>
                  <a:gd name="connsiteY13" fmla="*/ 129540 h 1203960"/>
                  <a:gd name="connsiteX14" fmla="*/ 198120 w 998220"/>
                  <a:gd name="connsiteY14" fmla="*/ 152400 h 1203960"/>
                  <a:gd name="connsiteX15" fmla="*/ 175260 w 998220"/>
                  <a:gd name="connsiteY15" fmla="*/ 198120 h 1203960"/>
                  <a:gd name="connsiteX16" fmla="*/ 167640 w 998220"/>
                  <a:gd name="connsiteY16" fmla="*/ 236220 h 1203960"/>
                  <a:gd name="connsiteX17" fmla="*/ 152400 w 998220"/>
                  <a:gd name="connsiteY17" fmla="*/ 350520 h 1203960"/>
                  <a:gd name="connsiteX18" fmla="*/ 144780 w 998220"/>
                  <a:gd name="connsiteY18" fmla="*/ 518160 h 1203960"/>
                  <a:gd name="connsiteX19" fmla="*/ 121920 w 998220"/>
                  <a:gd name="connsiteY19" fmla="*/ 541020 h 1203960"/>
                  <a:gd name="connsiteX20" fmla="*/ 91440 w 998220"/>
                  <a:gd name="connsiteY20" fmla="*/ 586740 h 1203960"/>
                  <a:gd name="connsiteX21" fmla="*/ 68580 w 998220"/>
                  <a:gd name="connsiteY21" fmla="*/ 632460 h 1203960"/>
                  <a:gd name="connsiteX22" fmla="*/ 60960 w 998220"/>
                  <a:gd name="connsiteY22" fmla="*/ 693420 h 1203960"/>
                  <a:gd name="connsiteX23" fmla="*/ 53340 w 998220"/>
                  <a:gd name="connsiteY23" fmla="*/ 899160 h 1203960"/>
                  <a:gd name="connsiteX24" fmla="*/ 45720 w 998220"/>
                  <a:gd name="connsiteY24" fmla="*/ 929640 h 1203960"/>
                  <a:gd name="connsiteX25" fmla="*/ 30480 w 998220"/>
                  <a:gd name="connsiteY25" fmla="*/ 952500 h 1203960"/>
                  <a:gd name="connsiteX26" fmla="*/ 22860 w 998220"/>
                  <a:gd name="connsiteY26" fmla="*/ 990600 h 1203960"/>
                  <a:gd name="connsiteX27" fmla="*/ 7620 w 998220"/>
                  <a:gd name="connsiteY27" fmla="*/ 1013460 h 1203960"/>
                  <a:gd name="connsiteX28" fmla="*/ 0 w 998220"/>
                  <a:gd name="connsiteY28" fmla="*/ 1036320 h 1203960"/>
                  <a:gd name="connsiteX29" fmla="*/ 7620 w 998220"/>
                  <a:gd name="connsiteY29" fmla="*/ 1127760 h 1203960"/>
                  <a:gd name="connsiteX30" fmla="*/ 53340 w 998220"/>
                  <a:gd name="connsiteY30" fmla="*/ 1150620 h 1203960"/>
                  <a:gd name="connsiteX31" fmla="*/ 76200 w 998220"/>
                  <a:gd name="connsiteY31" fmla="*/ 1165860 h 1203960"/>
                  <a:gd name="connsiteX32" fmla="*/ 137160 w 998220"/>
                  <a:gd name="connsiteY32" fmla="*/ 1181100 h 1203960"/>
                  <a:gd name="connsiteX33" fmla="*/ 213360 w 998220"/>
                  <a:gd name="connsiteY33" fmla="*/ 1203960 h 1203960"/>
                  <a:gd name="connsiteX34" fmla="*/ 281940 w 998220"/>
                  <a:gd name="connsiteY34" fmla="*/ 1196340 h 1203960"/>
                  <a:gd name="connsiteX35" fmla="*/ 304800 w 998220"/>
                  <a:gd name="connsiteY35" fmla="*/ 1181100 h 1203960"/>
                  <a:gd name="connsiteX36" fmla="*/ 335280 w 998220"/>
                  <a:gd name="connsiteY36" fmla="*/ 1165860 h 1203960"/>
                  <a:gd name="connsiteX37" fmla="*/ 373380 w 998220"/>
                  <a:gd name="connsiteY37" fmla="*/ 1135380 h 1203960"/>
                  <a:gd name="connsiteX38" fmla="*/ 419100 w 998220"/>
                  <a:gd name="connsiteY38" fmla="*/ 1089660 h 1203960"/>
                  <a:gd name="connsiteX39" fmla="*/ 434340 w 998220"/>
                  <a:gd name="connsiteY39" fmla="*/ 1066800 h 1203960"/>
                  <a:gd name="connsiteX40" fmla="*/ 457200 w 998220"/>
                  <a:gd name="connsiteY40" fmla="*/ 1059180 h 1203960"/>
                  <a:gd name="connsiteX41" fmla="*/ 487680 w 998220"/>
                  <a:gd name="connsiteY41" fmla="*/ 1021080 h 1203960"/>
                  <a:gd name="connsiteX42" fmla="*/ 495300 w 998220"/>
                  <a:gd name="connsiteY42" fmla="*/ 998220 h 1203960"/>
                  <a:gd name="connsiteX43" fmla="*/ 541020 w 998220"/>
                  <a:gd name="connsiteY43" fmla="*/ 960120 h 1203960"/>
                  <a:gd name="connsiteX44" fmla="*/ 563880 w 998220"/>
                  <a:gd name="connsiteY44" fmla="*/ 952500 h 1203960"/>
                  <a:gd name="connsiteX45" fmla="*/ 579120 w 998220"/>
                  <a:gd name="connsiteY45" fmla="*/ 929640 h 1203960"/>
                  <a:gd name="connsiteX46" fmla="*/ 601980 w 998220"/>
                  <a:gd name="connsiteY46" fmla="*/ 914400 h 1203960"/>
                  <a:gd name="connsiteX47" fmla="*/ 632460 w 998220"/>
                  <a:gd name="connsiteY47" fmla="*/ 876300 h 1203960"/>
                  <a:gd name="connsiteX48" fmla="*/ 655320 w 998220"/>
                  <a:gd name="connsiteY48" fmla="*/ 822960 h 1203960"/>
                  <a:gd name="connsiteX49" fmla="*/ 662940 w 998220"/>
                  <a:gd name="connsiteY49" fmla="*/ 800100 h 1203960"/>
                  <a:gd name="connsiteX50" fmla="*/ 678180 w 998220"/>
                  <a:gd name="connsiteY50" fmla="*/ 769620 h 1203960"/>
                  <a:gd name="connsiteX51" fmla="*/ 693420 w 998220"/>
                  <a:gd name="connsiteY51" fmla="*/ 723900 h 1203960"/>
                  <a:gd name="connsiteX52" fmla="*/ 708660 w 998220"/>
                  <a:gd name="connsiteY52" fmla="*/ 693420 h 1203960"/>
                  <a:gd name="connsiteX53" fmla="*/ 716280 w 998220"/>
                  <a:gd name="connsiteY53" fmla="*/ 662940 h 1203960"/>
                  <a:gd name="connsiteX54" fmla="*/ 731520 w 998220"/>
                  <a:gd name="connsiteY54" fmla="*/ 640080 h 1203960"/>
                  <a:gd name="connsiteX55" fmla="*/ 746760 w 998220"/>
                  <a:gd name="connsiteY55" fmla="*/ 594360 h 1203960"/>
                  <a:gd name="connsiteX56" fmla="*/ 754380 w 998220"/>
                  <a:gd name="connsiteY56" fmla="*/ 571500 h 1203960"/>
                  <a:gd name="connsiteX57" fmla="*/ 784860 w 998220"/>
                  <a:gd name="connsiteY57" fmla="*/ 525780 h 1203960"/>
                  <a:gd name="connsiteX58" fmla="*/ 792480 w 998220"/>
                  <a:gd name="connsiteY58" fmla="*/ 502920 h 1203960"/>
                  <a:gd name="connsiteX59" fmla="*/ 822960 w 998220"/>
                  <a:gd name="connsiteY59" fmla="*/ 457200 h 1203960"/>
                  <a:gd name="connsiteX60" fmla="*/ 853440 w 998220"/>
                  <a:gd name="connsiteY60" fmla="*/ 388620 h 1203960"/>
                  <a:gd name="connsiteX61" fmla="*/ 861060 w 998220"/>
                  <a:gd name="connsiteY61" fmla="*/ 365760 h 1203960"/>
                  <a:gd name="connsiteX62" fmla="*/ 922020 w 998220"/>
                  <a:gd name="connsiteY62" fmla="*/ 312420 h 1203960"/>
                  <a:gd name="connsiteX63" fmla="*/ 975360 w 998220"/>
                  <a:gd name="connsiteY63" fmla="*/ 243840 h 1203960"/>
                  <a:gd name="connsiteX64" fmla="*/ 998220 w 998220"/>
                  <a:gd name="connsiteY64" fmla="*/ 198120 h 1203960"/>
                  <a:gd name="connsiteX65" fmla="*/ 982980 w 998220"/>
                  <a:gd name="connsiteY65" fmla="*/ 175260 h 1203960"/>
                  <a:gd name="connsiteX66" fmla="*/ 914400 w 998220"/>
                  <a:gd name="connsiteY66" fmla="*/ 144780 h 1203960"/>
                  <a:gd name="connsiteX67" fmla="*/ 853440 w 998220"/>
                  <a:gd name="connsiteY67" fmla="*/ 129540 h 1203960"/>
                  <a:gd name="connsiteX68" fmla="*/ 830580 w 998220"/>
                  <a:gd name="connsiteY68" fmla="*/ 121920 h 1203960"/>
                  <a:gd name="connsiteX69" fmla="*/ 777240 w 998220"/>
                  <a:gd name="connsiteY69" fmla="*/ 106680 h 1203960"/>
                  <a:gd name="connsiteX70" fmla="*/ 754380 w 998220"/>
                  <a:gd name="connsiteY70" fmla="*/ 91440 h 1203960"/>
                  <a:gd name="connsiteX71" fmla="*/ 708660 w 998220"/>
                  <a:gd name="connsiteY71" fmla="*/ 76200 h 1203960"/>
                  <a:gd name="connsiteX72" fmla="*/ 678180 w 998220"/>
                  <a:gd name="connsiteY72" fmla="*/ 6858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998220" h="1203960">
                    <a:moveTo>
                      <a:pt x="731520" y="144780"/>
                    </a:moveTo>
                    <a:cubicBezTo>
                      <a:pt x="718820" y="134620"/>
                      <a:pt x="705454" y="125240"/>
                      <a:pt x="693420" y="114300"/>
                    </a:cubicBezTo>
                    <a:cubicBezTo>
                      <a:pt x="677472" y="99802"/>
                      <a:pt x="668147" y="75396"/>
                      <a:pt x="647700" y="68580"/>
                    </a:cubicBezTo>
                    <a:cubicBezTo>
                      <a:pt x="564330" y="40790"/>
                      <a:pt x="690610" y="85111"/>
                      <a:pt x="601980" y="45720"/>
                    </a:cubicBezTo>
                    <a:cubicBezTo>
                      <a:pt x="587300" y="39196"/>
                      <a:pt x="571500" y="35560"/>
                      <a:pt x="556260" y="30480"/>
                    </a:cubicBezTo>
                    <a:lnTo>
                      <a:pt x="533400" y="22860"/>
                    </a:lnTo>
                    <a:cubicBezTo>
                      <a:pt x="525780" y="20320"/>
                      <a:pt x="518332" y="17188"/>
                      <a:pt x="510540" y="15240"/>
                    </a:cubicBezTo>
                    <a:lnTo>
                      <a:pt x="449580" y="0"/>
                    </a:lnTo>
                    <a:cubicBezTo>
                      <a:pt x="419100" y="2540"/>
                      <a:pt x="388457" y="3578"/>
                      <a:pt x="358140" y="7620"/>
                    </a:cubicBezTo>
                    <a:cubicBezTo>
                      <a:pt x="319839" y="12727"/>
                      <a:pt x="337549" y="29724"/>
                      <a:pt x="289560" y="45720"/>
                    </a:cubicBezTo>
                    <a:lnTo>
                      <a:pt x="266700" y="53340"/>
                    </a:lnTo>
                    <a:cubicBezTo>
                      <a:pt x="261620" y="60960"/>
                      <a:pt x="257323" y="69165"/>
                      <a:pt x="251460" y="76200"/>
                    </a:cubicBezTo>
                    <a:cubicBezTo>
                      <a:pt x="244561" y="84479"/>
                      <a:pt x="234864" y="90291"/>
                      <a:pt x="228600" y="99060"/>
                    </a:cubicBezTo>
                    <a:cubicBezTo>
                      <a:pt x="221998" y="108303"/>
                      <a:pt x="218996" y="119677"/>
                      <a:pt x="213360" y="129540"/>
                    </a:cubicBezTo>
                    <a:cubicBezTo>
                      <a:pt x="208816" y="137491"/>
                      <a:pt x="202216" y="144209"/>
                      <a:pt x="198120" y="152400"/>
                    </a:cubicBezTo>
                    <a:cubicBezTo>
                      <a:pt x="166572" y="215496"/>
                      <a:pt x="218936" y="132606"/>
                      <a:pt x="175260" y="198120"/>
                    </a:cubicBezTo>
                    <a:cubicBezTo>
                      <a:pt x="172720" y="210820"/>
                      <a:pt x="169352" y="223382"/>
                      <a:pt x="167640" y="236220"/>
                    </a:cubicBezTo>
                    <a:cubicBezTo>
                      <a:pt x="149823" y="369851"/>
                      <a:pt x="169546" y="264789"/>
                      <a:pt x="152400" y="350520"/>
                    </a:cubicBezTo>
                    <a:cubicBezTo>
                      <a:pt x="149860" y="406400"/>
                      <a:pt x="153618" y="462925"/>
                      <a:pt x="144780" y="518160"/>
                    </a:cubicBezTo>
                    <a:cubicBezTo>
                      <a:pt x="143077" y="528801"/>
                      <a:pt x="128536" y="532514"/>
                      <a:pt x="121920" y="541020"/>
                    </a:cubicBezTo>
                    <a:cubicBezTo>
                      <a:pt x="110675" y="555478"/>
                      <a:pt x="97232" y="569364"/>
                      <a:pt x="91440" y="586740"/>
                    </a:cubicBezTo>
                    <a:cubicBezTo>
                      <a:pt x="80924" y="618288"/>
                      <a:pt x="88275" y="602917"/>
                      <a:pt x="68580" y="632460"/>
                    </a:cubicBezTo>
                    <a:cubicBezTo>
                      <a:pt x="66040" y="652780"/>
                      <a:pt x="62128" y="672975"/>
                      <a:pt x="60960" y="693420"/>
                    </a:cubicBezTo>
                    <a:cubicBezTo>
                      <a:pt x="57045" y="761935"/>
                      <a:pt x="57758" y="830675"/>
                      <a:pt x="53340" y="899160"/>
                    </a:cubicBezTo>
                    <a:cubicBezTo>
                      <a:pt x="52666" y="909611"/>
                      <a:pt x="49845" y="920014"/>
                      <a:pt x="45720" y="929640"/>
                    </a:cubicBezTo>
                    <a:cubicBezTo>
                      <a:pt x="42112" y="938058"/>
                      <a:pt x="35560" y="944880"/>
                      <a:pt x="30480" y="952500"/>
                    </a:cubicBezTo>
                    <a:cubicBezTo>
                      <a:pt x="27940" y="965200"/>
                      <a:pt x="27408" y="978473"/>
                      <a:pt x="22860" y="990600"/>
                    </a:cubicBezTo>
                    <a:cubicBezTo>
                      <a:pt x="19644" y="999175"/>
                      <a:pt x="11716" y="1005269"/>
                      <a:pt x="7620" y="1013460"/>
                    </a:cubicBezTo>
                    <a:cubicBezTo>
                      <a:pt x="4028" y="1020644"/>
                      <a:pt x="2540" y="1028700"/>
                      <a:pt x="0" y="1036320"/>
                    </a:cubicBezTo>
                    <a:cubicBezTo>
                      <a:pt x="2540" y="1066800"/>
                      <a:pt x="-783" y="1098351"/>
                      <a:pt x="7620" y="1127760"/>
                    </a:cubicBezTo>
                    <a:cubicBezTo>
                      <a:pt x="11260" y="1140499"/>
                      <a:pt x="44511" y="1146205"/>
                      <a:pt x="53340" y="1150620"/>
                    </a:cubicBezTo>
                    <a:cubicBezTo>
                      <a:pt x="61531" y="1154716"/>
                      <a:pt x="67593" y="1162730"/>
                      <a:pt x="76200" y="1165860"/>
                    </a:cubicBezTo>
                    <a:cubicBezTo>
                      <a:pt x="95884" y="1173018"/>
                      <a:pt x="117289" y="1174476"/>
                      <a:pt x="137160" y="1181100"/>
                    </a:cubicBezTo>
                    <a:cubicBezTo>
                      <a:pt x="192815" y="1199652"/>
                      <a:pt x="167295" y="1192444"/>
                      <a:pt x="213360" y="1203960"/>
                    </a:cubicBezTo>
                    <a:cubicBezTo>
                      <a:pt x="236220" y="1201420"/>
                      <a:pt x="259626" y="1201918"/>
                      <a:pt x="281940" y="1196340"/>
                    </a:cubicBezTo>
                    <a:cubicBezTo>
                      <a:pt x="290825" y="1194119"/>
                      <a:pt x="296849" y="1185644"/>
                      <a:pt x="304800" y="1181100"/>
                    </a:cubicBezTo>
                    <a:cubicBezTo>
                      <a:pt x="314663" y="1175464"/>
                      <a:pt x="325120" y="1170940"/>
                      <a:pt x="335280" y="1165860"/>
                    </a:cubicBezTo>
                    <a:cubicBezTo>
                      <a:pt x="377111" y="1103113"/>
                      <a:pt x="322418" y="1175017"/>
                      <a:pt x="373380" y="1135380"/>
                    </a:cubicBezTo>
                    <a:cubicBezTo>
                      <a:pt x="390393" y="1122148"/>
                      <a:pt x="407145" y="1107593"/>
                      <a:pt x="419100" y="1089660"/>
                    </a:cubicBezTo>
                    <a:cubicBezTo>
                      <a:pt x="424180" y="1082040"/>
                      <a:pt x="427189" y="1072521"/>
                      <a:pt x="434340" y="1066800"/>
                    </a:cubicBezTo>
                    <a:cubicBezTo>
                      <a:pt x="440612" y="1061782"/>
                      <a:pt x="449580" y="1061720"/>
                      <a:pt x="457200" y="1059180"/>
                    </a:cubicBezTo>
                    <a:cubicBezTo>
                      <a:pt x="476353" y="1001721"/>
                      <a:pt x="448289" y="1070319"/>
                      <a:pt x="487680" y="1021080"/>
                    </a:cubicBezTo>
                    <a:cubicBezTo>
                      <a:pt x="492698" y="1014808"/>
                      <a:pt x="490845" y="1004903"/>
                      <a:pt x="495300" y="998220"/>
                    </a:cubicBezTo>
                    <a:cubicBezTo>
                      <a:pt x="503726" y="985581"/>
                      <a:pt x="526963" y="967148"/>
                      <a:pt x="541020" y="960120"/>
                    </a:cubicBezTo>
                    <a:cubicBezTo>
                      <a:pt x="548204" y="956528"/>
                      <a:pt x="556260" y="955040"/>
                      <a:pt x="563880" y="952500"/>
                    </a:cubicBezTo>
                    <a:cubicBezTo>
                      <a:pt x="568960" y="944880"/>
                      <a:pt x="572644" y="936116"/>
                      <a:pt x="579120" y="929640"/>
                    </a:cubicBezTo>
                    <a:cubicBezTo>
                      <a:pt x="585596" y="923164"/>
                      <a:pt x="596259" y="921551"/>
                      <a:pt x="601980" y="914400"/>
                    </a:cubicBezTo>
                    <a:cubicBezTo>
                      <a:pt x="644044" y="861820"/>
                      <a:pt x="566946" y="919976"/>
                      <a:pt x="632460" y="876300"/>
                    </a:cubicBezTo>
                    <a:cubicBezTo>
                      <a:pt x="650330" y="822689"/>
                      <a:pt x="627072" y="888872"/>
                      <a:pt x="655320" y="822960"/>
                    </a:cubicBezTo>
                    <a:cubicBezTo>
                      <a:pt x="658484" y="815577"/>
                      <a:pt x="659776" y="807483"/>
                      <a:pt x="662940" y="800100"/>
                    </a:cubicBezTo>
                    <a:cubicBezTo>
                      <a:pt x="667415" y="789659"/>
                      <a:pt x="673961" y="780167"/>
                      <a:pt x="678180" y="769620"/>
                    </a:cubicBezTo>
                    <a:cubicBezTo>
                      <a:pt x="684146" y="754705"/>
                      <a:pt x="686236" y="738268"/>
                      <a:pt x="693420" y="723900"/>
                    </a:cubicBezTo>
                    <a:cubicBezTo>
                      <a:pt x="698500" y="713740"/>
                      <a:pt x="704672" y="704056"/>
                      <a:pt x="708660" y="693420"/>
                    </a:cubicBezTo>
                    <a:cubicBezTo>
                      <a:pt x="712337" y="683614"/>
                      <a:pt x="712155" y="672566"/>
                      <a:pt x="716280" y="662940"/>
                    </a:cubicBezTo>
                    <a:cubicBezTo>
                      <a:pt x="719888" y="654522"/>
                      <a:pt x="727801" y="648449"/>
                      <a:pt x="731520" y="640080"/>
                    </a:cubicBezTo>
                    <a:cubicBezTo>
                      <a:pt x="738044" y="625400"/>
                      <a:pt x="741680" y="609600"/>
                      <a:pt x="746760" y="594360"/>
                    </a:cubicBezTo>
                    <a:cubicBezTo>
                      <a:pt x="749300" y="586740"/>
                      <a:pt x="749925" y="578183"/>
                      <a:pt x="754380" y="571500"/>
                    </a:cubicBezTo>
                    <a:cubicBezTo>
                      <a:pt x="764540" y="556260"/>
                      <a:pt x="779068" y="543156"/>
                      <a:pt x="784860" y="525780"/>
                    </a:cubicBezTo>
                    <a:cubicBezTo>
                      <a:pt x="787400" y="518160"/>
                      <a:pt x="788579" y="509941"/>
                      <a:pt x="792480" y="502920"/>
                    </a:cubicBezTo>
                    <a:cubicBezTo>
                      <a:pt x="801375" y="486909"/>
                      <a:pt x="817168" y="474576"/>
                      <a:pt x="822960" y="457200"/>
                    </a:cubicBezTo>
                    <a:cubicBezTo>
                      <a:pt x="862278" y="339247"/>
                      <a:pt x="817214" y="461073"/>
                      <a:pt x="853440" y="388620"/>
                    </a:cubicBezTo>
                    <a:cubicBezTo>
                      <a:pt x="857032" y="381436"/>
                      <a:pt x="857468" y="372944"/>
                      <a:pt x="861060" y="365760"/>
                    </a:cubicBezTo>
                    <a:cubicBezTo>
                      <a:pt x="882650" y="322580"/>
                      <a:pt x="876300" y="358140"/>
                      <a:pt x="922020" y="312420"/>
                    </a:cubicBezTo>
                    <a:cubicBezTo>
                      <a:pt x="957832" y="276608"/>
                      <a:pt x="938902" y="298526"/>
                      <a:pt x="975360" y="243840"/>
                    </a:cubicBezTo>
                    <a:cubicBezTo>
                      <a:pt x="995055" y="214297"/>
                      <a:pt x="987704" y="229668"/>
                      <a:pt x="998220" y="198120"/>
                    </a:cubicBezTo>
                    <a:cubicBezTo>
                      <a:pt x="993140" y="190500"/>
                      <a:pt x="989456" y="181736"/>
                      <a:pt x="982980" y="175260"/>
                    </a:cubicBezTo>
                    <a:cubicBezTo>
                      <a:pt x="964867" y="157147"/>
                      <a:pt x="937036" y="152325"/>
                      <a:pt x="914400" y="144780"/>
                    </a:cubicBezTo>
                    <a:cubicBezTo>
                      <a:pt x="862145" y="127362"/>
                      <a:pt x="927002" y="147930"/>
                      <a:pt x="853440" y="129540"/>
                    </a:cubicBezTo>
                    <a:cubicBezTo>
                      <a:pt x="845648" y="127592"/>
                      <a:pt x="838303" y="124127"/>
                      <a:pt x="830580" y="121920"/>
                    </a:cubicBezTo>
                    <a:cubicBezTo>
                      <a:pt x="819187" y="118665"/>
                      <a:pt x="789420" y="112770"/>
                      <a:pt x="777240" y="106680"/>
                    </a:cubicBezTo>
                    <a:cubicBezTo>
                      <a:pt x="769049" y="102584"/>
                      <a:pt x="762749" y="95159"/>
                      <a:pt x="754380" y="91440"/>
                    </a:cubicBezTo>
                    <a:cubicBezTo>
                      <a:pt x="739700" y="84916"/>
                      <a:pt x="723900" y="81280"/>
                      <a:pt x="708660" y="76200"/>
                    </a:cubicBezTo>
                    <a:cubicBezTo>
                      <a:pt x="683390" y="67777"/>
                      <a:pt x="693832" y="68580"/>
                      <a:pt x="678180" y="68580"/>
                    </a:cubicBezTo>
                  </a:path>
                </a:pathLst>
              </a:custGeom>
              <a:solidFill>
                <a:srgbClr val="00B0F0">
                  <a:alpha val="3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38873" y="3230880"/>
                <a:ext cx="1197947" cy="1965960"/>
              </a:xfrm>
              <a:custGeom>
                <a:avLst/>
                <a:gdLst>
                  <a:gd name="connsiteX0" fmla="*/ 291167 w 1197947"/>
                  <a:gd name="connsiteY0" fmla="*/ 236220 h 1965960"/>
                  <a:gd name="connsiteX1" fmla="*/ 352127 w 1197947"/>
                  <a:gd name="connsiteY1" fmla="*/ 213360 h 1965960"/>
                  <a:gd name="connsiteX2" fmla="*/ 397847 w 1197947"/>
                  <a:gd name="connsiteY2" fmla="*/ 198120 h 1965960"/>
                  <a:gd name="connsiteX3" fmla="*/ 443567 w 1197947"/>
                  <a:gd name="connsiteY3" fmla="*/ 182880 h 1965960"/>
                  <a:gd name="connsiteX4" fmla="*/ 466427 w 1197947"/>
                  <a:gd name="connsiteY4" fmla="*/ 175260 h 1965960"/>
                  <a:gd name="connsiteX5" fmla="*/ 496907 w 1197947"/>
                  <a:gd name="connsiteY5" fmla="*/ 160020 h 1965960"/>
                  <a:gd name="connsiteX6" fmla="*/ 519767 w 1197947"/>
                  <a:gd name="connsiteY6" fmla="*/ 137160 h 1965960"/>
                  <a:gd name="connsiteX7" fmla="*/ 550247 w 1197947"/>
                  <a:gd name="connsiteY7" fmla="*/ 129540 h 1965960"/>
                  <a:gd name="connsiteX8" fmla="*/ 573107 w 1197947"/>
                  <a:gd name="connsiteY8" fmla="*/ 114300 h 1965960"/>
                  <a:gd name="connsiteX9" fmla="*/ 580727 w 1197947"/>
                  <a:gd name="connsiteY9" fmla="*/ 91440 h 1965960"/>
                  <a:gd name="connsiteX10" fmla="*/ 603587 w 1197947"/>
                  <a:gd name="connsiteY10" fmla="*/ 83820 h 1965960"/>
                  <a:gd name="connsiteX11" fmla="*/ 672167 w 1197947"/>
                  <a:gd name="connsiteY11" fmla="*/ 45720 h 1965960"/>
                  <a:gd name="connsiteX12" fmla="*/ 740747 w 1197947"/>
                  <a:gd name="connsiteY12" fmla="*/ 7620 h 1965960"/>
                  <a:gd name="connsiteX13" fmla="*/ 763607 w 1197947"/>
                  <a:gd name="connsiteY13" fmla="*/ 0 h 1965960"/>
                  <a:gd name="connsiteX14" fmla="*/ 908387 w 1197947"/>
                  <a:gd name="connsiteY14" fmla="*/ 7620 h 1965960"/>
                  <a:gd name="connsiteX15" fmla="*/ 961727 w 1197947"/>
                  <a:gd name="connsiteY15" fmla="*/ 22860 h 1965960"/>
                  <a:gd name="connsiteX16" fmla="*/ 999827 w 1197947"/>
                  <a:gd name="connsiteY16" fmla="*/ 68580 h 1965960"/>
                  <a:gd name="connsiteX17" fmla="*/ 1015067 w 1197947"/>
                  <a:gd name="connsiteY17" fmla="*/ 99060 h 1965960"/>
                  <a:gd name="connsiteX18" fmla="*/ 1060787 w 1197947"/>
                  <a:gd name="connsiteY18" fmla="*/ 144780 h 1965960"/>
                  <a:gd name="connsiteX19" fmla="*/ 1076027 w 1197947"/>
                  <a:gd name="connsiteY19" fmla="*/ 167640 h 1965960"/>
                  <a:gd name="connsiteX20" fmla="*/ 1098887 w 1197947"/>
                  <a:gd name="connsiteY20" fmla="*/ 182880 h 1965960"/>
                  <a:gd name="connsiteX21" fmla="*/ 1121747 w 1197947"/>
                  <a:gd name="connsiteY21" fmla="*/ 205740 h 1965960"/>
                  <a:gd name="connsiteX22" fmla="*/ 1129367 w 1197947"/>
                  <a:gd name="connsiteY22" fmla="*/ 228600 h 1965960"/>
                  <a:gd name="connsiteX23" fmla="*/ 1152227 w 1197947"/>
                  <a:gd name="connsiteY23" fmla="*/ 342900 h 1965960"/>
                  <a:gd name="connsiteX24" fmla="*/ 1159847 w 1197947"/>
                  <a:gd name="connsiteY24" fmla="*/ 449580 h 1965960"/>
                  <a:gd name="connsiteX25" fmla="*/ 1190327 w 1197947"/>
                  <a:gd name="connsiteY25" fmla="*/ 495300 h 1965960"/>
                  <a:gd name="connsiteX26" fmla="*/ 1197947 w 1197947"/>
                  <a:gd name="connsiteY26" fmla="*/ 518160 h 1965960"/>
                  <a:gd name="connsiteX27" fmla="*/ 1190327 w 1197947"/>
                  <a:gd name="connsiteY27" fmla="*/ 594360 h 1965960"/>
                  <a:gd name="connsiteX28" fmla="*/ 1182707 w 1197947"/>
                  <a:gd name="connsiteY28" fmla="*/ 617220 h 1965960"/>
                  <a:gd name="connsiteX29" fmla="*/ 1159847 w 1197947"/>
                  <a:gd name="connsiteY29" fmla="*/ 624840 h 1965960"/>
                  <a:gd name="connsiteX30" fmla="*/ 1136987 w 1197947"/>
                  <a:gd name="connsiteY30" fmla="*/ 640080 h 1965960"/>
                  <a:gd name="connsiteX31" fmla="*/ 1106507 w 1197947"/>
                  <a:gd name="connsiteY31" fmla="*/ 655320 h 1965960"/>
                  <a:gd name="connsiteX32" fmla="*/ 1083647 w 1197947"/>
                  <a:gd name="connsiteY32" fmla="*/ 701040 h 1965960"/>
                  <a:gd name="connsiteX33" fmla="*/ 1045547 w 1197947"/>
                  <a:gd name="connsiteY33" fmla="*/ 754380 h 1965960"/>
                  <a:gd name="connsiteX34" fmla="*/ 984587 w 1197947"/>
                  <a:gd name="connsiteY34" fmla="*/ 762000 h 1965960"/>
                  <a:gd name="connsiteX35" fmla="*/ 908387 w 1197947"/>
                  <a:gd name="connsiteY35" fmla="*/ 777240 h 1965960"/>
                  <a:gd name="connsiteX36" fmla="*/ 839807 w 1197947"/>
                  <a:gd name="connsiteY36" fmla="*/ 807720 h 1965960"/>
                  <a:gd name="connsiteX37" fmla="*/ 816947 w 1197947"/>
                  <a:gd name="connsiteY37" fmla="*/ 815340 h 1965960"/>
                  <a:gd name="connsiteX38" fmla="*/ 748367 w 1197947"/>
                  <a:gd name="connsiteY38" fmla="*/ 838200 h 1965960"/>
                  <a:gd name="connsiteX39" fmla="*/ 733127 w 1197947"/>
                  <a:gd name="connsiteY39" fmla="*/ 861060 h 1965960"/>
                  <a:gd name="connsiteX40" fmla="*/ 710267 w 1197947"/>
                  <a:gd name="connsiteY40" fmla="*/ 876300 h 1965960"/>
                  <a:gd name="connsiteX41" fmla="*/ 702647 w 1197947"/>
                  <a:gd name="connsiteY41" fmla="*/ 899160 h 1965960"/>
                  <a:gd name="connsiteX42" fmla="*/ 687407 w 1197947"/>
                  <a:gd name="connsiteY42" fmla="*/ 922020 h 1965960"/>
                  <a:gd name="connsiteX43" fmla="*/ 641687 w 1197947"/>
                  <a:gd name="connsiteY43" fmla="*/ 944880 h 1965960"/>
                  <a:gd name="connsiteX44" fmla="*/ 603587 w 1197947"/>
                  <a:gd name="connsiteY44" fmla="*/ 990600 h 1965960"/>
                  <a:gd name="connsiteX45" fmla="*/ 580727 w 1197947"/>
                  <a:gd name="connsiteY45" fmla="*/ 1021080 h 1965960"/>
                  <a:gd name="connsiteX46" fmla="*/ 557867 w 1197947"/>
                  <a:gd name="connsiteY46" fmla="*/ 1066800 h 1965960"/>
                  <a:gd name="connsiteX47" fmla="*/ 512147 w 1197947"/>
                  <a:gd name="connsiteY47" fmla="*/ 1104900 h 1965960"/>
                  <a:gd name="connsiteX48" fmla="*/ 474047 w 1197947"/>
                  <a:gd name="connsiteY48" fmla="*/ 1143000 h 1965960"/>
                  <a:gd name="connsiteX49" fmla="*/ 435947 w 1197947"/>
                  <a:gd name="connsiteY49" fmla="*/ 1196340 h 1965960"/>
                  <a:gd name="connsiteX50" fmla="*/ 420707 w 1197947"/>
                  <a:gd name="connsiteY50" fmla="*/ 1219200 h 1965960"/>
                  <a:gd name="connsiteX51" fmla="*/ 413087 w 1197947"/>
                  <a:gd name="connsiteY51" fmla="*/ 1242060 h 1965960"/>
                  <a:gd name="connsiteX52" fmla="*/ 390227 w 1197947"/>
                  <a:gd name="connsiteY52" fmla="*/ 1363980 h 1965960"/>
                  <a:gd name="connsiteX53" fmla="*/ 382607 w 1197947"/>
                  <a:gd name="connsiteY53" fmla="*/ 1432560 h 1965960"/>
                  <a:gd name="connsiteX54" fmla="*/ 367367 w 1197947"/>
                  <a:gd name="connsiteY54" fmla="*/ 1592580 h 1965960"/>
                  <a:gd name="connsiteX55" fmla="*/ 352127 w 1197947"/>
                  <a:gd name="connsiteY55" fmla="*/ 1744980 h 1965960"/>
                  <a:gd name="connsiteX56" fmla="*/ 344507 w 1197947"/>
                  <a:gd name="connsiteY56" fmla="*/ 1775460 h 1965960"/>
                  <a:gd name="connsiteX57" fmla="*/ 336887 w 1197947"/>
                  <a:gd name="connsiteY57" fmla="*/ 1882140 h 1965960"/>
                  <a:gd name="connsiteX58" fmla="*/ 329267 w 1197947"/>
                  <a:gd name="connsiteY58" fmla="*/ 1950720 h 1965960"/>
                  <a:gd name="connsiteX59" fmla="*/ 306407 w 1197947"/>
                  <a:gd name="connsiteY59" fmla="*/ 1965960 h 1965960"/>
                  <a:gd name="connsiteX60" fmla="*/ 192107 w 1197947"/>
                  <a:gd name="connsiteY60" fmla="*/ 1950720 h 1965960"/>
                  <a:gd name="connsiteX61" fmla="*/ 184487 w 1197947"/>
                  <a:gd name="connsiteY61" fmla="*/ 1927860 h 1965960"/>
                  <a:gd name="connsiteX62" fmla="*/ 199727 w 1197947"/>
                  <a:gd name="connsiteY62" fmla="*/ 1630680 h 1965960"/>
                  <a:gd name="connsiteX63" fmla="*/ 207347 w 1197947"/>
                  <a:gd name="connsiteY63" fmla="*/ 1607820 h 1965960"/>
                  <a:gd name="connsiteX64" fmla="*/ 199727 w 1197947"/>
                  <a:gd name="connsiteY64" fmla="*/ 1333500 h 1965960"/>
                  <a:gd name="connsiteX65" fmla="*/ 192107 w 1197947"/>
                  <a:gd name="connsiteY65" fmla="*/ 1303020 h 1965960"/>
                  <a:gd name="connsiteX66" fmla="*/ 176867 w 1197947"/>
                  <a:gd name="connsiteY66" fmla="*/ 1120140 h 1965960"/>
                  <a:gd name="connsiteX67" fmla="*/ 169247 w 1197947"/>
                  <a:gd name="connsiteY67" fmla="*/ 1089660 h 1965960"/>
                  <a:gd name="connsiteX68" fmla="*/ 154007 w 1197947"/>
                  <a:gd name="connsiteY68" fmla="*/ 1066800 h 1965960"/>
                  <a:gd name="connsiteX69" fmla="*/ 131147 w 1197947"/>
                  <a:gd name="connsiteY69" fmla="*/ 990600 h 1965960"/>
                  <a:gd name="connsiteX70" fmla="*/ 93047 w 1197947"/>
                  <a:gd name="connsiteY70" fmla="*/ 944880 h 1965960"/>
                  <a:gd name="connsiteX71" fmla="*/ 77807 w 1197947"/>
                  <a:gd name="connsiteY71" fmla="*/ 922020 h 1965960"/>
                  <a:gd name="connsiteX72" fmla="*/ 70187 w 1197947"/>
                  <a:gd name="connsiteY72" fmla="*/ 891540 h 1965960"/>
                  <a:gd name="connsiteX73" fmla="*/ 47327 w 1197947"/>
                  <a:gd name="connsiteY73" fmla="*/ 868680 h 1965960"/>
                  <a:gd name="connsiteX74" fmla="*/ 9227 w 1197947"/>
                  <a:gd name="connsiteY74" fmla="*/ 800100 h 1965960"/>
                  <a:gd name="connsiteX75" fmla="*/ 9227 w 1197947"/>
                  <a:gd name="connsiteY75" fmla="*/ 632460 h 1965960"/>
                  <a:gd name="connsiteX76" fmla="*/ 24467 w 1197947"/>
                  <a:gd name="connsiteY76" fmla="*/ 586740 h 1965960"/>
                  <a:gd name="connsiteX77" fmla="*/ 54947 w 1197947"/>
                  <a:gd name="connsiteY77" fmla="*/ 541020 h 1965960"/>
                  <a:gd name="connsiteX78" fmla="*/ 85427 w 1197947"/>
                  <a:gd name="connsiteY78" fmla="*/ 495300 h 1965960"/>
                  <a:gd name="connsiteX79" fmla="*/ 100667 w 1197947"/>
                  <a:gd name="connsiteY79" fmla="*/ 441960 h 1965960"/>
                  <a:gd name="connsiteX80" fmla="*/ 115907 w 1197947"/>
                  <a:gd name="connsiteY80" fmla="*/ 419100 h 1965960"/>
                  <a:gd name="connsiteX81" fmla="*/ 131147 w 1197947"/>
                  <a:gd name="connsiteY81" fmla="*/ 373380 h 1965960"/>
                  <a:gd name="connsiteX82" fmla="*/ 138767 w 1197947"/>
                  <a:gd name="connsiteY82" fmla="*/ 350520 h 1965960"/>
                  <a:gd name="connsiteX83" fmla="*/ 169247 w 1197947"/>
                  <a:gd name="connsiteY83" fmla="*/ 304800 h 1965960"/>
                  <a:gd name="connsiteX84" fmla="*/ 176867 w 1197947"/>
                  <a:gd name="connsiteY84" fmla="*/ 274320 h 1965960"/>
                  <a:gd name="connsiteX85" fmla="*/ 230207 w 1197947"/>
                  <a:gd name="connsiteY85" fmla="*/ 205740 h 1965960"/>
                  <a:gd name="connsiteX86" fmla="*/ 283547 w 1197947"/>
                  <a:gd name="connsiteY86" fmla="*/ 182880 h 1965960"/>
                  <a:gd name="connsiteX87" fmla="*/ 321647 w 1197947"/>
                  <a:gd name="connsiteY87" fmla="*/ 190500 h 1965960"/>
                  <a:gd name="connsiteX88" fmla="*/ 344507 w 1197947"/>
                  <a:gd name="connsiteY88" fmla="*/ 205740 h 1965960"/>
                  <a:gd name="connsiteX89" fmla="*/ 374987 w 1197947"/>
                  <a:gd name="connsiteY89" fmla="*/ 243840 h 19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197947" h="1965960">
                    <a:moveTo>
                      <a:pt x="291167" y="236220"/>
                    </a:moveTo>
                    <a:cubicBezTo>
                      <a:pt x="381492" y="218155"/>
                      <a:pt x="287912" y="241900"/>
                      <a:pt x="352127" y="213360"/>
                    </a:cubicBezTo>
                    <a:cubicBezTo>
                      <a:pt x="366807" y="206836"/>
                      <a:pt x="382607" y="203200"/>
                      <a:pt x="397847" y="198120"/>
                    </a:cubicBezTo>
                    <a:lnTo>
                      <a:pt x="443567" y="182880"/>
                    </a:lnTo>
                    <a:cubicBezTo>
                      <a:pt x="451187" y="180340"/>
                      <a:pt x="459243" y="178852"/>
                      <a:pt x="466427" y="175260"/>
                    </a:cubicBezTo>
                    <a:cubicBezTo>
                      <a:pt x="476587" y="170180"/>
                      <a:pt x="487664" y="166622"/>
                      <a:pt x="496907" y="160020"/>
                    </a:cubicBezTo>
                    <a:cubicBezTo>
                      <a:pt x="505676" y="153756"/>
                      <a:pt x="510411" y="142507"/>
                      <a:pt x="519767" y="137160"/>
                    </a:cubicBezTo>
                    <a:cubicBezTo>
                      <a:pt x="528860" y="131964"/>
                      <a:pt x="540087" y="132080"/>
                      <a:pt x="550247" y="129540"/>
                    </a:cubicBezTo>
                    <a:cubicBezTo>
                      <a:pt x="557867" y="124460"/>
                      <a:pt x="567386" y="121451"/>
                      <a:pt x="573107" y="114300"/>
                    </a:cubicBezTo>
                    <a:cubicBezTo>
                      <a:pt x="578125" y="108028"/>
                      <a:pt x="575047" y="97120"/>
                      <a:pt x="580727" y="91440"/>
                    </a:cubicBezTo>
                    <a:cubicBezTo>
                      <a:pt x="586407" y="85760"/>
                      <a:pt x="596566" y="87721"/>
                      <a:pt x="603587" y="83820"/>
                    </a:cubicBezTo>
                    <a:cubicBezTo>
                      <a:pt x="682192" y="40151"/>
                      <a:pt x="620441" y="62962"/>
                      <a:pt x="672167" y="45720"/>
                    </a:cubicBezTo>
                    <a:cubicBezTo>
                      <a:pt x="706386" y="11501"/>
                      <a:pt x="684804" y="26268"/>
                      <a:pt x="740747" y="7620"/>
                    </a:cubicBezTo>
                    <a:lnTo>
                      <a:pt x="763607" y="0"/>
                    </a:lnTo>
                    <a:cubicBezTo>
                      <a:pt x="811867" y="2540"/>
                      <a:pt x="860242" y="3433"/>
                      <a:pt x="908387" y="7620"/>
                    </a:cubicBezTo>
                    <a:cubicBezTo>
                      <a:pt x="921332" y="8746"/>
                      <a:pt x="948357" y="18403"/>
                      <a:pt x="961727" y="22860"/>
                    </a:cubicBezTo>
                    <a:cubicBezTo>
                      <a:pt x="982741" y="43874"/>
                      <a:pt x="985682" y="43826"/>
                      <a:pt x="999827" y="68580"/>
                    </a:cubicBezTo>
                    <a:cubicBezTo>
                      <a:pt x="1005463" y="78443"/>
                      <a:pt x="1007971" y="90190"/>
                      <a:pt x="1015067" y="99060"/>
                    </a:cubicBezTo>
                    <a:cubicBezTo>
                      <a:pt x="1028531" y="115890"/>
                      <a:pt x="1048832" y="126847"/>
                      <a:pt x="1060787" y="144780"/>
                    </a:cubicBezTo>
                    <a:cubicBezTo>
                      <a:pt x="1065867" y="152400"/>
                      <a:pt x="1069551" y="161164"/>
                      <a:pt x="1076027" y="167640"/>
                    </a:cubicBezTo>
                    <a:cubicBezTo>
                      <a:pt x="1082503" y="174116"/>
                      <a:pt x="1091852" y="177017"/>
                      <a:pt x="1098887" y="182880"/>
                    </a:cubicBezTo>
                    <a:cubicBezTo>
                      <a:pt x="1107166" y="189779"/>
                      <a:pt x="1114127" y="198120"/>
                      <a:pt x="1121747" y="205740"/>
                    </a:cubicBezTo>
                    <a:cubicBezTo>
                      <a:pt x="1124287" y="213360"/>
                      <a:pt x="1127254" y="220851"/>
                      <a:pt x="1129367" y="228600"/>
                    </a:cubicBezTo>
                    <a:cubicBezTo>
                      <a:pt x="1141686" y="273771"/>
                      <a:pt x="1147885" y="297306"/>
                      <a:pt x="1152227" y="342900"/>
                    </a:cubicBezTo>
                    <a:cubicBezTo>
                      <a:pt x="1155607" y="378390"/>
                      <a:pt x="1151200" y="414994"/>
                      <a:pt x="1159847" y="449580"/>
                    </a:cubicBezTo>
                    <a:cubicBezTo>
                      <a:pt x="1164289" y="467349"/>
                      <a:pt x="1184535" y="477924"/>
                      <a:pt x="1190327" y="495300"/>
                    </a:cubicBezTo>
                    <a:lnTo>
                      <a:pt x="1197947" y="518160"/>
                    </a:lnTo>
                    <a:cubicBezTo>
                      <a:pt x="1195407" y="543560"/>
                      <a:pt x="1194209" y="569130"/>
                      <a:pt x="1190327" y="594360"/>
                    </a:cubicBezTo>
                    <a:cubicBezTo>
                      <a:pt x="1189106" y="602299"/>
                      <a:pt x="1188387" y="611540"/>
                      <a:pt x="1182707" y="617220"/>
                    </a:cubicBezTo>
                    <a:cubicBezTo>
                      <a:pt x="1177027" y="622900"/>
                      <a:pt x="1167031" y="621248"/>
                      <a:pt x="1159847" y="624840"/>
                    </a:cubicBezTo>
                    <a:cubicBezTo>
                      <a:pt x="1151656" y="628936"/>
                      <a:pt x="1144938" y="635536"/>
                      <a:pt x="1136987" y="640080"/>
                    </a:cubicBezTo>
                    <a:cubicBezTo>
                      <a:pt x="1127124" y="645716"/>
                      <a:pt x="1116667" y="650240"/>
                      <a:pt x="1106507" y="655320"/>
                    </a:cubicBezTo>
                    <a:cubicBezTo>
                      <a:pt x="1078717" y="738690"/>
                      <a:pt x="1123038" y="612410"/>
                      <a:pt x="1083647" y="701040"/>
                    </a:cubicBezTo>
                    <a:cubicBezTo>
                      <a:pt x="1065002" y="742992"/>
                      <a:pt x="1084080" y="747374"/>
                      <a:pt x="1045547" y="754380"/>
                    </a:cubicBezTo>
                    <a:cubicBezTo>
                      <a:pt x="1025399" y="758043"/>
                      <a:pt x="1004787" y="758633"/>
                      <a:pt x="984587" y="762000"/>
                    </a:cubicBezTo>
                    <a:cubicBezTo>
                      <a:pt x="959036" y="766258"/>
                      <a:pt x="908387" y="777240"/>
                      <a:pt x="908387" y="777240"/>
                    </a:cubicBezTo>
                    <a:cubicBezTo>
                      <a:pt x="872161" y="801391"/>
                      <a:pt x="894215" y="789584"/>
                      <a:pt x="839807" y="807720"/>
                    </a:cubicBezTo>
                    <a:cubicBezTo>
                      <a:pt x="832187" y="810260"/>
                      <a:pt x="823630" y="810885"/>
                      <a:pt x="816947" y="815340"/>
                    </a:cubicBezTo>
                    <a:cubicBezTo>
                      <a:pt x="781232" y="839150"/>
                      <a:pt x="803120" y="829074"/>
                      <a:pt x="748367" y="838200"/>
                    </a:cubicBezTo>
                    <a:cubicBezTo>
                      <a:pt x="743287" y="845820"/>
                      <a:pt x="739603" y="854584"/>
                      <a:pt x="733127" y="861060"/>
                    </a:cubicBezTo>
                    <a:cubicBezTo>
                      <a:pt x="726651" y="867536"/>
                      <a:pt x="715988" y="869149"/>
                      <a:pt x="710267" y="876300"/>
                    </a:cubicBezTo>
                    <a:cubicBezTo>
                      <a:pt x="705249" y="882572"/>
                      <a:pt x="706239" y="891976"/>
                      <a:pt x="702647" y="899160"/>
                    </a:cubicBezTo>
                    <a:cubicBezTo>
                      <a:pt x="698551" y="907351"/>
                      <a:pt x="693883" y="915544"/>
                      <a:pt x="687407" y="922020"/>
                    </a:cubicBezTo>
                    <a:cubicBezTo>
                      <a:pt x="672635" y="936792"/>
                      <a:pt x="660280" y="938682"/>
                      <a:pt x="641687" y="944880"/>
                    </a:cubicBezTo>
                    <a:cubicBezTo>
                      <a:pt x="608004" y="995404"/>
                      <a:pt x="647591" y="939262"/>
                      <a:pt x="603587" y="990600"/>
                    </a:cubicBezTo>
                    <a:cubicBezTo>
                      <a:pt x="595322" y="1000243"/>
                      <a:pt x="588347" y="1010920"/>
                      <a:pt x="580727" y="1021080"/>
                    </a:cubicBezTo>
                    <a:cubicBezTo>
                      <a:pt x="574529" y="1039673"/>
                      <a:pt x="572639" y="1052028"/>
                      <a:pt x="557867" y="1066800"/>
                    </a:cubicBezTo>
                    <a:cubicBezTo>
                      <a:pt x="497927" y="1126740"/>
                      <a:pt x="574564" y="1030000"/>
                      <a:pt x="512147" y="1104900"/>
                    </a:cubicBezTo>
                    <a:cubicBezTo>
                      <a:pt x="480397" y="1143000"/>
                      <a:pt x="515957" y="1115060"/>
                      <a:pt x="474047" y="1143000"/>
                    </a:cubicBezTo>
                    <a:cubicBezTo>
                      <a:pt x="438131" y="1196874"/>
                      <a:pt x="483205" y="1130179"/>
                      <a:pt x="435947" y="1196340"/>
                    </a:cubicBezTo>
                    <a:cubicBezTo>
                      <a:pt x="430624" y="1203792"/>
                      <a:pt x="424803" y="1211009"/>
                      <a:pt x="420707" y="1219200"/>
                    </a:cubicBezTo>
                    <a:cubicBezTo>
                      <a:pt x="417115" y="1226384"/>
                      <a:pt x="415200" y="1234311"/>
                      <a:pt x="413087" y="1242060"/>
                    </a:cubicBezTo>
                    <a:cubicBezTo>
                      <a:pt x="395355" y="1307077"/>
                      <a:pt x="398025" y="1297693"/>
                      <a:pt x="390227" y="1363980"/>
                    </a:cubicBezTo>
                    <a:cubicBezTo>
                      <a:pt x="387540" y="1386823"/>
                      <a:pt x="384306" y="1409622"/>
                      <a:pt x="382607" y="1432560"/>
                    </a:cubicBezTo>
                    <a:cubicBezTo>
                      <a:pt x="371085" y="1588110"/>
                      <a:pt x="390074" y="1524460"/>
                      <a:pt x="367367" y="1592580"/>
                    </a:cubicBezTo>
                    <a:cubicBezTo>
                      <a:pt x="363729" y="1636239"/>
                      <a:pt x="359736" y="1699325"/>
                      <a:pt x="352127" y="1744980"/>
                    </a:cubicBezTo>
                    <a:cubicBezTo>
                      <a:pt x="350405" y="1755310"/>
                      <a:pt x="347047" y="1765300"/>
                      <a:pt x="344507" y="1775460"/>
                    </a:cubicBezTo>
                    <a:cubicBezTo>
                      <a:pt x="341967" y="1811020"/>
                      <a:pt x="339975" y="1846623"/>
                      <a:pt x="336887" y="1882140"/>
                    </a:cubicBezTo>
                    <a:cubicBezTo>
                      <a:pt x="334894" y="1905054"/>
                      <a:pt x="337127" y="1929104"/>
                      <a:pt x="329267" y="1950720"/>
                    </a:cubicBezTo>
                    <a:cubicBezTo>
                      <a:pt x="326137" y="1959327"/>
                      <a:pt x="314027" y="1960880"/>
                      <a:pt x="306407" y="1965960"/>
                    </a:cubicBezTo>
                    <a:cubicBezTo>
                      <a:pt x="268307" y="1960880"/>
                      <a:pt x="228795" y="1962185"/>
                      <a:pt x="192107" y="1950720"/>
                    </a:cubicBezTo>
                    <a:cubicBezTo>
                      <a:pt x="184440" y="1948324"/>
                      <a:pt x="184487" y="1935892"/>
                      <a:pt x="184487" y="1927860"/>
                    </a:cubicBezTo>
                    <a:cubicBezTo>
                      <a:pt x="184487" y="1802353"/>
                      <a:pt x="171469" y="1729582"/>
                      <a:pt x="199727" y="1630680"/>
                    </a:cubicBezTo>
                    <a:cubicBezTo>
                      <a:pt x="201934" y="1622957"/>
                      <a:pt x="204807" y="1615440"/>
                      <a:pt x="207347" y="1607820"/>
                    </a:cubicBezTo>
                    <a:cubicBezTo>
                      <a:pt x="204807" y="1516380"/>
                      <a:pt x="204295" y="1424861"/>
                      <a:pt x="199727" y="1333500"/>
                    </a:cubicBezTo>
                    <a:cubicBezTo>
                      <a:pt x="199204" y="1323040"/>
                      <a:pt x="193014" y="1313453"/>
                      <a:pt x="192107" y="1303020"/>
                    </a:cubicBezTo>
                    <a:cubicBezTo>
                      <a:pt x="179470" y="1157690"/>
                      <a:pt x="195127" y="1202309"/>
                      <a:pt x="176867" y="1120140"/>
                    </a:cubicBezTo>
                    <a:cubicBezTo>
                      <a:pt x="174595" y="1109917"/>
                      <a:pt x="173372" y="1099286"/>
                      <a:pt x="169247" y="1089660"/>
                    </a:cubicBezTo>
                    <a:cubicBezTo>
                      <a:pt x="165639" y="1081242"/>
                      <a:pt x="159087" y="1074420"/>
                      <a:pt x="154007" y="1066800"/>
                    </a:cubicBezTo>
                    <a:cubicBezTo>
                      <a:pt x="149747" y="1049762"/>
                      <a:pt x="138568" y="1001731"/>
                      <a:pt x="131147" y="990600"/>
                    </a:cubicBezTo>
                    <a:cubicBezTo>
                      <a:pt x="93309" y="933843"/>
                      <a:pt x="141940" y="1003552"/>
                      <a:pt x="93047" y="944880"/>
                    </a:cubicBezTo>
                    <a:cubicBezTo>
                      <a:pt x="87184" y="937845"/>
                      <a:pt x="82887" y="929640"/>
                      <a:pt x="77807" y="922020"/>
                    </a:cubicBezTo>
                    <a:cubicBezTo>
                      <a:pt x="75267" y="911860"/>
                      <a:pt x="75383" y="900633"/>
                      <a:pt x="70187" y="891540"/>
                    </a:cubicBezTo>
                    <a:cubicBezTo>
                      <a:pt x="64840" y="882184"/>
                      <a:pt x="53943" y="877186"/>
                      <a:pt x="47327" y="868680"/>
                    </a:cubicBezTo>
                    <a:cubicBezTo>
                      <a:pt x="16758" y="829378"/>
                      <a:pt x="20724" y="834591"/>
                      <a:pt x="9227" y="800100"/>
                    </a:cubicBezTo>
                    <a:cubicBezTo>
                      <a:pt x="-1424" y="725544"/>
                      <a:pt x="-4625" y="729422"/>
                      <a:pt x="9227" y="632460"/>
                    </a:cubicBezTo>
                    <a:cubicBezTo>
                      <a:pt x="11499" y="616557"/>
                      <a:pt x="15556" y="600106"/>
                      <a:pt x="24467" y="586740"/>
                    </a:cubicBezTo>
                    <a:cubicBezTo>
                      <a:pt x="34627" y="571500"/>
                      <a:pt x="49155" y="558396"/>
                      <a:pt x="54947" y="541020"/>
                    </a:cubicBezTo>
                    <a:cubicBezTo>
                      <a:pt x="65975" y="507937"/>
                      <a:pt x="56887" y="523840"/>
                      <a:pt x="85427" y="495300"/>
                    </a:cubicBezTo>
                    <a:cubicBezTo>
                      <a:pt x="87868" y="485534"/>
                      <a:pt x="95201" y="452892"/>
                      <a:pt x="100667" y="441960"/>
                    </a:cubicBezTo>
                    <a:cubicBezTo>
                      <a:pt x="104763" y="433769"/>
                      <a:pt x="112188" y="427469"/>
                      <a:pt x="115907" y="419100"/>
                    </a:cubicBezTo>
                    <a:cubicBezTo>
                      <a:pt x="122431" y="404420"/>
                      <a:pt x="126067" y="388620"/>
                      <a:pt x="131147" y="373380"/>
                    </a:cubicBezTo>
                    <a:cubicBezTo>
                      <a:pt x="133687" y="365760"/>
                      <a:pt x="134312" y="357203"/>
                      <a:pt x="138767" y="350520"/>
                    </a:cubicBezTo>
                    <a:lnTo>
                      <a:pt x="169247" y="304800"/>
                    </a:lnTo>
                    <a:cubicBezTo>
                      <a:pt x="171787" y="294640"/>
                      <a:pt x="172183" y="283687"/>
                      <a:pt x="176867" y="274320"/>
                    </a:cubicBezTo>
                    <a:cubicBezTo>
                      <a:pt x="185620" y="256813"/>
                      <a:pt x="210695" y="219677"/>
                      <a:pt x="230207" y="205740"/>
                    </a:cubicBezTo>
                    <a:cubicBezTo>
                      <a:pt x="246685" y="193970"/>
                      <a:pt x="264892" y="189098"/>
                      <a:pt x="283547" y="182880"/>
                    </a:cubicBezTo>
                    <a:cubicBezTo>
                      <a:pt x="296247" y="185420"/>
                      <a:pt x="309520" y="185952"/>
                      <a:pt x="321647" y="190500"/>
                    </a:cubicBezTo>
                    <a:cubicBezTo>
                      <a:pt x="330222" y="193716"/>
                      <a:pt x="337472" y="199877"/>
                      <a:pt x="344507" y="205740"/>
                    </a:cubicBezTo>
                    <a:cubicBezTo>
                      <a:pt x="367544" y="224937"/>
                      <a:pt x="364571" y="223009"/>
                      <a:pt x="374987" y="243840"/>
                    </a:cubicBezTo>
                  </a:path>
                </a:pathLst>
              </a:custGeom>
              <a:solidFill>
                <a:srgbClr val="7030A0">
                  <a:alpha val="3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453640" y="1684020"/>
                <a:ext cx="2645747" cy="1470660"/>
              </a:xfrm>
              <a:custGeom>
                <a:avLst/>
                <a:gdLst>
                  <a:gd name="connsiteX0" fmla="*/ 38100 w 2645747"/>
                  <a:gd name="connsiteY0" fmla="*/ 693420 h 1470660"/>
                  <a:gd name="connsiteX1" fmla="*/ 76200 w 2645747"/>
                  <a:gd name="connsiteY1" fmla="*/ 701040 h 1470660"/>
                  <a:gd name="connsiteX2" fmla="*/ 220980 w 2645747"/>
                  <a:gd name="connsiteY2" fmla="*/ 716280 h 1470660"/>
                  <a:gd name="connsiteX3" fmla="*/ 243840 w 2645747"/>
                  <a:gd name="connsiteY3" fmla="*/ 723900 h 1470660"/>
                  <a:gd name="connsiteX4" fmla="*/ 274320 w 2645747"/>
                  <a:gd name="connsiteY4" fmla="*/ 731520 h 1470660"/>
                  <a:gd name="connsiteX5" fmla="*/ 304800 w 2645747"/>
                  <a:gd name="connsiteY5" fmla="*/ 746760 h 1470660"/>
                  <a:gd name="connsiteX6" fmla="*/ 350520 w 2645747"/>
                  <a:gd name="connsiteY6" fmla="*/ 754380 h 1470660"/>
                  <a:gd name="connsiteX7" fmla="*/ 396240 w 2645747"/>
                  <a:gd name="connsiteY7" fmla="*/ 769620 h 1470660"/>
                  <a:gd name="connsiteX8" fmla="*/ 426720 w 2645747"/>
                  <a:gd name="connsiteY8" fmla="*/ 777240 h 1470660"/>
                  <a:gd name="connsiteX9" fmla="*/ 472440 w 2645747"/>
                  <a:gd name="connsiteY9" fmla="*/ 792480 h 1470660"/>
                  <a:gd name="connsiteX10" fmla="*/ 495300 w 2645747"/>
                  <a:gd name="connsiteY10" fmla="*/ 800100 h 1470660"/>
                  <a:gd name="connsiteX11" fmla="*/ 541020 w 2645747"/>
                  <a:gd name="connsiteY11" fmla="*/ 822960 h 1470660"/>
                  <a:gd name="connsiteX12" fmla="*/ 563880 w 2645747"/>
                  <a:gd name="connsiteY12" fmla="*/ 838200 h 1470660"/>
                  <a:gd name="connsiteX13" fmla="*/ 609600 w 2645747"/>
                  <a:gd name="connsiteY13" fmla="*/ 861060 h 1470660"/>
                  <a:gd name="connsiteX14" fmla="*/ 624840 w 2645747"/>
                  <a:gd name="connsiteY14" fmla="*/ 883920 h 1470660"/>
                  <a:gd name="connsiteX15" fmla="*/ 647700 w 2645747"/>
                  <a:gd name="connsiteY15" fmla="*/ 899160 h 1470660"/>
                  <a:gd name="connsiteX16" fmla="*/ 662940 w 2645747"/>
                  <a:gd name="connsiteY16" fmla="*/ 952500 h 1470660"/>
                  <a:gd name="connsiteX17" fmla="*/ 678180 w 2645747"/>
                  <a:gd name="connsiteY17" fmla="*/ 975360 h 1470660"/>
                  <a:gd name="connsiteX18" fmla="*/ 716280 w 2645747"/>
                  <a:gd name="connsiteY18" fmla="*/ 1043940 h 1470660"/>
                  <a:gd name="connsiteX19" fmla="*/ 762000 w 2645747"/>
                  <a:gd name="connsiteY19" fmla="*/ 1066800 h 1470660"/>
                  <a:gd name="connsiteX20" fmla="*/ 815340 w 2645747"/>
                  <a:gd name="connsiteY20" fmla="*/ 1097280 h 1470660"/>
                  <a:gd name="connsiteX21" fmla="*/ 830580 w 2645747"/>
                  <a:gd name="connsiteY21" fmla="*/ 1120140 h 1470660"/>
                  <a:gd name="connsiteX22" fmla="*/ 899160 w 2645747"/>
                  <a:gd name="connsiteY22" fmla="*/ 1150620 h 1470660"/>
                  <a:gd name="connsiteX23" fmla="*/ 990600 w 2645747"/>
                  <a:gd name="connsiteY23" fmla="*/ 1181100 h 1470660"/>
                  <a:gd name="connsiteX24" fmla="*/ 1036320 w 2645747"/>
                  <a:gd name="connsiteY24" fmla="*/ 1203960 h 1470660"/>
                  <a:gd name="connsiteX25" fmla="*/ 1059180 w 2645747"/>
                  <a:gd name="connsiteY25" fmla="*/ 1211580 h 1470660"/>
                  <a:gd name="connsiteX26" fmla="*/ 1112520 w 2645747"/>
                  <a:gd name="connsiteY26" fmla="*/ 1280160 h 1470660"/>
                  <a:gd name="connsiteX27" fmla="*/ 1143000 w 2645747"/>
                  <a:gd name="connsiteY27" fmla="*/ 1371600 h 1470660"/>
                  <a:gd name="connsiteX28" fmla="*/ 1181100 w 2645747"/>
                  <a:gd name="connsiteY28" fmla="*/ 1440180 h 1470660"/>
                  <a:gd name="connsiteX29" fmla="*/ 1249680 w 2645747"/>
                  <a:gd name="connsiteY29" fmla="*/ 1463040 h 1470660"/>
                  <a:gd name="connsiteX30" fmla="*/ 1272540 w 2645747"/>
                  <a:gd name="connsiteY30" fmla="*/ 1470660 h 1470660"/>
                  <a:gd name="connsiteX31" fmla="*/ 1356360 w 2645747"/>
                  <a:gd name="connsiteY31" fmla="*/ 1463040 h 1470660"/>
                  <a:gd name="connsiteX32" fmla="*/ 1402080 w 2645747"/>
                  <a:gd name="connsiteY32" fmla="*/ 1447800 h 1470660"/>
                  <a:gd name="connsiteX33" fmla="*/ 1424940 w 2645747"/>
                  <a:gd name="connsiteY33" fmla="*/ 1424940 h 1470660"/>
                  <a:gd name="connsiteX34" fmla="*/ 1447800 w 2645747"/>
                  <a:gd name="connsiteY34" fmla="*/ 1409700 h 1470660"/>
                  <a:gd name="connsiteX35" fmla="*/ 1485900 w 2645747"/>
                  <a:gd name="connsiteY35" fmla="*/ 1363980 h 1470660"/>
                  <a:gd name="connsiteX36" fmla="*/ 1531620 w 2645747"/>
                  <a:gd name="connsiteY36" fmla="*/ 1333500 h 1470660"/>
                  <a:gd name="connsiteX37" fmla="*/ 1554480 w 2645747"/>
                  <a:gd name="connsiteY37" fmla="*/ 1318260 h 1470660"/>
                  <a:gd name="connsiteX38" fmla="*/ 1584960 w 2645747"/>
                  <a:gd name="connsiteY38" fmla="*/ 1303020 h 1470660"/>
                  <a:gd name="connsiteX39" fmla="*/ 1607820 w 2645747"/>
                  <a:gd name="connsiteY39" fmla="*/ 1287780 h 1470660"/>
                  <a:gd name="connsiteX40" fmla="*/ 1630680 w 2645747"/>
                  <a:gd name="connsiteY40" fmla="*/ 1280160 h 1470660"/>
                  <a:gd name="connsiteX41" fmla="*/ 1699260 w 2645747"/>
                  <a:gd name="connsiteY41" fmla="*/ 1257300 h 1470660"/>
                  <a:gd name="connsiteX42" fmla="*/ 1798320 w 2645747"/>
                  <a:gd name="connsiteY42" fmla="*/ 1234440 h 1470660"/>
                  <a:gd name="connsiteX43" fmla="*/ 1882140 w 2645747"/>
                  <a:gd name="connsiteY43" fmla="*/ 1219200 h 1470660"/>
                  <a:gd name="connsiteX44" fmla="*/ 1905000 w 2645747"/>
                  <a:gd name="connsiteY44" fmla="*/ 1211580 h 1470660"/>
                  <a:gd name="connsiteX45" fmla="*/ 1996440 w 2645747"/>
                  <a:gd name="connsiteY45" fmla="*/ 1203960 h 1470660"/>
                  <a:gd name="connsiteX46" fmla="*/ 2103120 w 2645747"/>
                  <a:gd name="connsiteY46" fmla="*/ 1188720 h 1470660"/>
                  <a:gd name="connsiteX47" fmla="*/ 2148840 w 2645747"/>
                  <a:gd name="connsiteY47" fmla="*/ 1181100 h 1470660"/>
                  <a:gd name="connsiteX48" fmla="*/ 2293620 w 2645747"/>
                  <a:gd name="connsiteY48" fmla="*/ 1188720 h 1470660"/>
                  <a:gd name="connsiteX49" fmla="*/ 2346960 w 2645747"/>
                  <a:gd name="connsiteY49" fmla="*/ 1242060 h 1470660"/>
                  <a:gd name="connsiteX50" fmla="*/ 2514600 w 2645747"/>
                  <a:gd name="connsiteY50" fmla="*/ 1249680 h 1470660"/>
                  <a:gd name="connsiteX51" fmla="*/ 2552700 w 2645747"/>
                  <a:gd name="connsiteY51" fmla="*/ 1242060 h 1470660"/>
                  <a:gd name="connsiteX52" fmla="*/ 2598420 w 2645747"/>
                  <a:gd name="connsiteY52" fmla="*/ 1203960 h 1470660"/>
                  <a:gd name="connsiteX53" fmla="*/ 2613660 w 2645747"/>
                  <a:gd name="connsiteY53" fmla="*/ 1181100 h 1470660"/>
                  <a:gd name="connsiteX54" fmla="*/ 2621280 w 2645747"/>
                  <a:gd name="connsiteY54" fmla="*/ 1158240 h 1470660"/>
                  <a:gd name="connsiteX55" fmla="*/ 2644140 w 2645747"/>
                  <a:gd name="connsiteY55" fmla="*/ 1143000 h 1470660"/>
                  <a:gd name="connsiteX56" fmla="*/ 2621280 w 2645747"/>
                  <a:gd name="connsiteY56" fmla="*/ 1005840 h 1470660"/>
                  <a:gd name="connsiteX57" fmla="*/ 2567940 w 2645747"/>
                  <a:gd name="connsiteY57" fmla="*/ 990600 h 1470660"/>
                  <a:gd name="connsiteX58" fmla="*/ 2514600 w 2645747"/>
                  <a:gd name="connsiteY58" fmla="*/ 960120 h 1470660"/>
                  <a:gd name="connsiteX59" fmla="*/ 2468880 w 2645747"/>
                  <a:gd name="connsiteY59" fmla="*/ 944880 h 1470660"/>
                  <a:gd name="connsiteX60" fmla="*/ 2446020 w 2645747"/>
                  <a:gd name="connsiteY60" fmla="*/ 937260 h 1470660"/>
                  <a:gd name="connsiteX61" fmla="*/ 2423160 w 2645747"/>
                  <a:gd name="connsiteY61" fmla="*/ 929640 h 1470660"/>
                  <a:gd name="connsiteX62" fmla="*/ 2400300 w 2645747"/>
                  <a:gd name="connsiteY62" fmla="*/ 914400 h 1470660"/>
                  <a:gd name="connsiteX63" fmla="*/ 2270760 w 2645747"/>
                  <a:gd name="connsiteY63" fmla="*/ 906780 h 1470660"/>
                  <a:gd name="connsiteX64" fmla="*/ 2171700 w 2645747"/>
                  <a:gd name="connsiteY64" fmla="*/ 899160 h 1470660"/>
                  <a:gd name="connsiteX65" fmla="*/ 2125980 w 2645747"/>
                  <a:gd name="connsiteY65" fmla="*/ 868680 h 1470660"/>
                  <a:gd name="connsiteX66" fmla="*/ 2110740 w 2645747"/>
                  <a:gd name="connsiteY66" fmla="*/ 845820 h 1470660"/>
                  <a:gd name="connsiteX67" fmla="*/ 2087880 w 2645747"/>
                  <a:gd name="connsiteY67" fmla="*/ 800100 h 1470660"/>
                  <a:gd name="connsiteX68" fmla="*/ 2065020 w 2645747"/>
                  <a:gd name="connsiteY68" fmla="*/ 792480 h 1470660"/>
                  <a:gd name="connsiteX69" fmla="*/ 2026920 w 2645747"/>
                  <a:gd name="connsiteY69" fmla="*/ 723900 h 1470660"/>
                  <a:gd name="connsiteX70" fmla="*/ 1981200 w 2645747"/>
                  <a:gd name="connsiteY70" fmla="*/ 693420 h 1470660"/>
                  <a:gd name="connsiteX71" fmla="*/ 1943100 w 2645747"/>
                  <a:gd name="connsiteY71" fmla="*/ 655320 h 1470660"/>
                  <a:gd name="connsiteX72" fmla="*/ 1927860 w 2645747"/>
                  <a:gd name="connsiteY72" fmla="*/ 632460 h 1470660"/>
                  <a:gd name="connsiteX73" fmla="*/ 1897380 w 2645747"/>
                  <a:gd name="connsiteY73" fmla="*/ 617220 h 1470660"/>
                  <a:gd name="connsiteX74" fmla="*/ 1874520 w 2645747"/>
                  <a:gd name="connsiteY74" fmla="*/ 594360 h 1470660"/>
                  <a:gd name="connsiteX75" fmla="*/ 1859280 w 2645747"/>
                  <a:gd name="connsiteY75" fmla="*/ 342900 h 1470660"/>
                  <a:gd name="connsiteX76" fmla="*/ 1844040 w 2645747"/>
                  <a:gd name="connsiteY76" fmla="*/ 274320 h 1470660"/>
                  <a:gd name="connsiteX77" fmla="*/ 1828800 w 2645747"/>
                  <a:gd name="connsiteY77" fmla="*/ 175260 h 1470660"/>
                  <a:gd name="connsiteX78" fmla="*/ 1821180 w 2645747"/>
                  <a:gd name="connsiteY78" fmla="*/ 144780 h 1470660"/>
                  <a:gd name="connsiteX79" fmla="*/ 1790700 w 2645747"/>
                  <a:gd name="connsiteY79" fmla="*/ 99060 h 1470660"/>
                  <a:gd name="connsiteX80" fmla="*/ 1752600 w 2645747"/>
                  <a:gd name="connsiteY80" fmla="*/ 45720 h 1470660"/>
                  <a:gd name="connsiteX81" fmla="*/ 1729740 w 2645747"/>
                  <a:gd name="connsiteY81" fmla="*/ 38100 h 1470660"/>
                  <a:gd name="connsiteX82" fmla="*/ 1661160 w 2645747"/>
                  <a:gd name="connsiteY82" fmla="*/ 0 h 1470660"/>
                  <a:gd name="connsiteX83" fmla="*/ 1539240 w 2645747"/>
                  <a:gd name="connsiteY83" fmla="*/ 7620 h 1470660"/>
                  <a:gd name="connsiteX84" fmla="*/ 1516380 w 2645747"/>
                  <a:gd name="connsiteY84" fmla="*/ 15240 h 1470660"/>
                  <a:gd name="connsiteX85" fmla="*/ 1424940 w 2645747"/>
                  <a:gd name="connsiteY85" fmla="*/ 22860 h 1470660"/>
                  <a:gd name="connsiteX86" fmla="*/ 1409700 w 2645747"/>
                  <a:gd name="connsiteY86" fmla="*/ 99060 h 1470660"/>
                  <a:gd name="connsiteX87" fmla="*/ 1394460 w 2645747"/>
                  <a:gd name="connsiteY87" fmla="*/ 121920 h 1470660"/>
                  <a:gd name="connsiteX88" fmla="*/ 1386840 w 2645747"/>
                  <a:gd name="connsiteY88" fmla="*/ 144780 h 1470660"/>
                  <a:gd name="connsiteX89" fmla="*/ 1363980 w 2645747"/>
                  <a:gd name="connsiteY89" fmla="*/ 152400 h 1470660"/>
                  <a:gd name="connsiteX90" fmla="*/ 1356360 w 2645747"/>
                  <a:gd name="connsiteY90" fmla="*/ 190500 h 1470660"/>
                  <a:gd name="connsiteX91" fmla="*/ 1341120 w 2645747"/>
                  <a:gd name="connsiteY91" fmla="*/ 236220 h 1470660"/>
                  <a:gd name="connsiteX92" fmla="*/ 1348740 w 2645747"/>
                  <a:gd name="connsiteY92" fmla="*/ 502920 h 1470660"/>
                  <a:gd name="connsiteX93" fmla="*/ 1348740 w 2645747"/>
                  <a:gd name="connsiteY93" fmla="*/ 640080 h 1470660"/>
                  <a:gd name="connsiteX94" fmla="*/ 1318260 w 2645747"/>
                  <a:gd name="connsiteY94" fmla="*/ 685800 h 1470660"/>
                  <a:gd name="connsiteX95" fmla="*/ 1310640 w 2645747"/>
                  <a:gd name="connsiteY95" fmla="*/ 708660 h 1470660"/>
                  <a:gd name="connsiteX96" fmla="*/ 1303020 w 2645747"/>
                  <a:gd name="connsiteY96" fmla="*/ 762000 h 1470660"/>
                  <a:gd name="connsiteX97" fmla="*/ 1280160 w 2645747"/>
                  <a:gd name="connsiteY97" fmla="*/ 769620 h 1470660"/>
                  <a:gd name="connsiteX98" fmla="*/ 1226820 w 2645747"/>
                  <a:gd name="connsiteY98" fmla="*/ 762000 h 1470660"/>
                  <a:gd name="connsiteX99" fmla="*/ 1188720 w 2645747"/>
                  <a:gd name="connsiteY99" fmla="*/ 708660 h 1470660"/>
                  <a:gd name="connsiteX100" fmla="*/ 1188720 w 2645747"/>
                  <a:gd name="connsiteY100" fmla="*/ 708660 h 1470660"/>
                  <a:gd name="connsiteX101" fmla="*/ 1165860 w 2645747"/>
                  <a:gd name="connsiteY101" fmla="*/ 693420 h 1470660"/>
                  <a:gd name="connsiteX102" fmla="*/ 1143000 w 2645747"/>
                  <a:gd name="connsiteY102" fmla="*/ 670560 h 1470660"/>
                  <a:gd name="connsiteX103" fmla="*/ 1120140 w 2645747"/>
                  <a:gd name="connsiteY103" fmla="*/ 662940 h 1470660"/>
                  <a:gd name="connsiteX104" fmla="*/ 1104900 w 2645747"/>
                  <a:gd name="connsiteY104" fmla="*/ 640080 h 1470660"/>
                  <a:gd name="connsiteX105" fmla="*/ 1082040 w 2645747"/>
                  <a:gd name="connsiteY105" fmla="*/ 624840 h 1470660"/>
                  <a:gd name="connsiteX106" fmla="*/ 1074420 w 2645747"/>
                  <a:gd name="connsiteY106" fmla="*/ 601980 h 1470660"/>
                  <a:gd name="connsiteX107" fmla="*/ 1028700 w 2645747"/>
                  <a:gd name="connsiteY107" fmla="*/ 579120 h 1470660"/>
                  <a:gd name="connsiteX108" fmla="*/ 1005840 w 2645747"/>
                  <a:gd name="connsiteY108" fmla="*/ 563880 h 1470660"/>
                  <a:gd name="connsiteX109" fmla="*/ 998220 w 2645747"/>
                  <a:gd name="connsiteY109" fmla="*/ 541020 h 1470660"/>
                  <a:gd name="connsiteX110" fmla="*/ 967740 w 2645747"/>
                  <a:gd name="connsiteY110" fmla="*/ 533400 h 1470660"/>
                  <a:gd name="connsiteX111" fmla="*/ 944880 w 2645747"/>
                  <a:gd name="connsiteY111" fmla="*/ 518160 h 1470660"/>
                  <a:gd name="connsiteX112" fmla="*/ 883920 w 2645747"/>
                  <a:gd name="connsiteY112" fmla="*/ 502920 h 1470660"/>
                  <a:gd name="connsiteX113" fmla="*/ 838200 w 2645747"/>
                  <a:gd name="connsiteY113" fmla="*/ 487680 h 1470660"/>
                  <a:gd name="connsiteX114" fmla="*/ 807720 w 2645747"/>
                  <a:gd name="connsiteY114" fmla="*/ 480060 h 1470660"/>
                  <a:gd name="connsiteX115" fmla="*/ 754380 w 2645747"/>
                  <a:gd name="connsiteY115" fmla="*/ 449580 h 1470660"/>
                  <a:gd name="connsiteX116" fmla="*/ 731520 w 2645747"/>
                  <a:gd name="connsiteY116" fmla="*/ 441960 h 1470660"/>
                  <a:gd name="connsiteX117" fmla="*/ 708660 w 2645747"/>
                  <a:gd name="connsiteY117" fmla="*/ 426720 h 1470660"/>
                  <a:gd name="connsiteX118" fmla="*/ 571500 w 2645747"/>
                  <a:gd name="connsiteY118" fmla="*/ 411480 h 1470660"/>
                  <a:gd name="connsiteX119" fmla="*/ 518160 w 2645747"/>
                  <a:gd name="connsiteY119" fmla="*/ 411480 h 1470660"/>
                  <a:gd name="connsiteX120" fmla="*/ 365760 w 2645747"/>
                  <a:gd name="connsiteY120" fmla="*/ 403860 h 1470660"/>
                  <a:gd name="connsiteX121" fmla="*/ 167640 w 2645747"/>
                  <a:gd name="connsiteY121" fmla="*/ 411480 h 1470660"/>
                  <a:gd name="connsiteX122" fmla="*/ 121920 w 2645747"/>
                  <a:gd name="connsiteY122" fmla="*/ 426720 h 1470660"/>
                  <a:gd name="connsiteX123" fmla="*/ 91440 w 2645747"/>
                  <a:gd name="connsiteY123" fmla="*/ 434340 h 1470660"/>
                  <a:gd name="connsiteX124" fmla="*/ 53340 w 2645747"/>
                  <a:gd name="connsiteY124" fmla="*/ 472440 h 1470660"/>
                  <a:gd name="connsiteX125" fmla="*/ 15240 w 2645747"/>
                  <a:gd name="connsiteY125" fmla="*/ 510540 h 1470660"/>
                  <a:gd name="connsiteX126" fmla="*/ 0 w 2645747"/>
                  <a:gd name="connsiteY126" fmla="*/ 533400 h 147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645747" h="1470660">
                    <a:moveTo>
                      <a:pt x="38100" y="693420"/>
                    </a:moveTo>
                    <a:cubicBezTo>
                      <a:pt x="50800" y="695960"/>
                      <a:pt x="63328" y="699610"/>
                      <a:pt x="76200" y="701040"/>
                    </a:cubicBezTo>
                    <a:cubicBezTo>
                      <a:pt x="141873" y="708337"/>
                      <a:pt x="165356" y="703919"/>
                      <a:pt x="220980" y="716280"/>
                    </a:cubicBezTo>
                    <a:cubicBezTo>
                      <a:pt x="228821" y="718022"/>
                      <a:pt x="236117" y="721693"/>
                      <a:pt x="243840" y="723900"/>
                    </a:cubicBezTo>
                    <a:cubicBezTo>
                      <a:pt x="253910" y="726777"/>
                      <a:pt x="264514" y="727843"/>
                      <a:pt x="274320" y="731520"/>
                    </a:cubicBezTo>
                    <a:cubicBezTo>
                      <a:pt x="284956" y="735508"/>
                      <a:pt x="293920" y="743496"/>
                      <a:pt x="304800" y="746760"/>
                    </a:cubicBezTo>
                    <a:cubicBezTo>
                      <a:pt x="319599" y="751200"/>
                      <a:pt x="335531" y="750633"/>
                      <a:pt x="350520" y="754380"/>
                    </a:cubicBezTo>
                    <a:cubicBezTo>
                      <a:pt x="366105" y="758276"/>
                      <a:pt x="380853" y="765004"/>
                      <a:pt x="396240" y="769620"/>
                    </a:cubicBezTo>
                    <a:cubicBezTo>
                      <a:pt x="406271" y="772629"/>
                      <a:pt x="416689" y="774231"/>
                      <a:pt x="426720" y="777240"/>
                    </a:cubicBezTo>
                    <a:cubicBezTo>
                      <a:pt x="442107" y="781856"/>
                      <a:pt x="457200" y="787400"/>
                      <a:pt x="472440" y="792480"/>
                    </a:cubicBezTo>
                    <a:cubicBezTo>
                      <a:pt x="480060" y="795020"/>
                      <a:pt x="488617" y="795645"/>
                      <a:pt x="495300" y="800100"/>
                    </a:cubicBezTo>
                    <a:cubicBezTo>
                      <a:pt x="560814" y="843776"/>
                      <a:pt x="477924" y="791412"/>
                      <a:pt x="541020" y="822960"/>
                    </a:cubicBezTo>
                    <a:cubicBezTo>
                      <a:pt x="549211" y="827056"/>
                      <a:pt x="555689" y="834104"/>
                      <a:pt x="563880" y="838200"/>
                    </a:cubicBezTo>
                    <a:cubicBezTo>
                      <a:pt x="626976" y="869748"/>
                      <a:pt x="544086" y="817384"/>
                      <a:pt x="609600" y="861060"/>
                    </a:cubicBezTo>
                    <a:cubicBezTo>
                      <a:pt x="614680" y="868680"/>
                      <a:pt x="618364" y="877444"/>
                      <a:pt x="624840" y="883920"/>
                    </a:cubicBezTo>
                    <a:cubicBezTo>
                      <a:pt x="631316" y="890396"/>
                      <a:pt x="641979" y="892009"/>
                      <a:pt x="647700" y="899160"/>
                    </a:cubicBezTo>
                    <a:cubicBezTo>
                      <a:pt x="652263" y="904863"/>
                      <a:pt x="661676" y="949551"/>
                      <a:pt x="662940" y="952500"/>
                    </a:cubicBezTo>
                    <a:cubicBezTo>
                      <a:pt x="666548" y="960918"/>
                      <a:pt x="674084" y="967169"/>
                      <a:pt x="678180" y="975360"/>
                    </a:cubicBezTo>
                    <a:cubicBezTo>
                      <a:pt x="688915" y="996830"/>
                      <a:pt x="687449" y="1034330"/>
                      <a:pt x="716280" y="1043940"/>
                    </a:cubicBezTo>
                    <a:cubicBezTo>
                      <a:pt x="739191" y="1051577"/>
                      <a:pt x="742305" y="1050387"/>
                      <a:pt x="762000" y="1066800"/>
                    </a:cubicBezTo>
                    <a:cubicBezTo>
                      <a:pt x="800913" y="1099227"/>
                      <a:pt x="766002" y="1084945"/>
                      <a:pt x="815340" y="1097280"/>
                    </a:cubicBezTo>
                    <a:cubicBezTo>
                      <a:pt x="820420" y="1104900"/>
                      <a:pt x="824104" y="1113664"/>
                      <a:pt x="830580" y="1120140"/>
                    </a:cubicBezTo>
                    <a:cubicBezTo>
                      <a:pt x="848693" y="1138253"/>
                      <a:pt x="876524" y="1143075"/>
                      <a:pt x="899160" y="1150620"/>
                    </a:cubicBezTo>
                    <a:lnTo>
                      <a:pt x="990600" y="1181100"/>
                    </a:lnTo>
                    <a:cubicBezTo>
                      <a:pt x="1048059" y="1200253"/>
                      <a:pt x="977234" y="1174417"/>
                      <a:pt x="1036320" y="1203960"/>
                    </a:cubicBezTo>
                    <a:cubicBezTo>
                      <a:pt x="1043504" y="1207552"/>
                      <a:pt x="1051560" y="1209040"/>
                      <a:pt x="1059180" y="1211580"/>
                    </a:cubicBezTo>
                    <a:cubicBezTo>
                      <a:pt x="1078904" y="1231304"/>
                      <a:pt x="1103406" y="1252817"/>
                      <a:pt x="1112520" y="1280160"/>
                    </a:cubicBezTo>
                    <a:lnTo>
                      <a:pt x="1143000" y="1371600"/>
                    </a:lnTo>
                    <a:cubicBezTo>
                      <a:pt x="1149709" y="1391728"/>
                      <a:pt x="1161449" y="1433630"/>
                      <a:pt x="1181100" y="1440180"/>
                    </a:cubicBezTo>
                    <a:lnTo>
                      <a:pt x="1249680" y="1463040"/>
                    </a:lnTo>
                    <a:lnTo>
                      <a:pt x="1272540" y="1470660"/>
                    </a:lnTo>
                    <a:cubicBezTo>
                      <a:pt x="1300480" y="1468120"/>
                      <a:pt x="1328732" y="1467916"/>
                      <a:pt x="1356360" y="1463040"/>
                    </a:cubicBezTo>
                    <a:cubicBezTo>
                      <a:pt x="1372180" y="1460248"/>
                      <a:pt x="1402080" y="1447800"/>
                      <a:pt x="1402080" y="1447800"/>
                    </a:cubicBezTo>
                    <a:cubicBezTo>
                      <a:pt x="1409700" y="1440180"/>
                      <a:pt x="1416661" y="1431839"/>
                      <a:pt x="1424940" y="1424940"/>
                    </a:cubicBezTo>
                    <a:cubicBezTo>
                      <a:pt x="1431975" y="1419077"/>
                      <a:pt x="1441324" y="1416176"/>
                      <a:pt x="1447800" y="1409700"/>
                    </a:cubicBezTo>
                    <a:cubicBezTo>
                      <a:pt x="1491827" y="1365673"/>
                      <a:pt x="1429725" y="1407672"/>
                      <a:pt x="1485900" y="1363980"/>
                    </a:cubicBezTo>
                    <a:cubicBezTo>
                      <a:pt x="1500358" y="1352735"/>
                      <a:pt x="1516380" y="1343660"/>
                      <a:pt x="1531620" y="1333500"/>
                    </a:cubicBezTo>
                    <a:cubicBezTo>
                      <a:pt x="1539240" y="1328420"/>
                      <a:pt x="1546289" y="1322356"/>
                      <a:pt x="1554480" y="1318260"/>
                    </a:cubicBezTo>
                    <a:cubicBezTo>
                      <a:pt x="1564640" y="1313180"/>
                      <a:pt x="1575097" y="1308656"/>
                      <a:pt x="1584960" y="1303020"/>
                    </a:cubicBezTo>
                    <a:cubicBezTo>
                      <a:pt x="1592911" y="1298476"/>
                      <a:pt x="1599629" y="1291876"/>
                      <a:pt x="1607820" y="1287780"/>
                    </a:cubicBezTo>
                    <a:cubicBezTo>
                      <a:pt x="1615004" y="1284188"/>
                      <a:pt x="1623159" y="1282980"/>
                      <a:pt x="1630680" y="1280160"/>
                    </a:cubicBezTo>
                    <a:cubicBezTo>
                      <a:pt x="1732539" y="1241963"/>
                      <a:pt x="1614138" y="1282837"/>
                      <a:pt x="1699260" y="1257300"/>
                    </a:cubicBezTo>
                    <a:cubicBezTo>
                      <a:pt x="1775331" y="1234479"/>
                      <a:pt x="1714193" y="1246458"/>
                      <a:pt x="1798320" y="1234440"/>
                    </a:cubicBezTo>
                    <a:cubicBezTo>
                      <a:pt x="1850746" y="1216965"/>
                      <a:pt x="1787361" y="1236433"/>
                      <a:pt x="1882140" y="1219200"/>
                    </a:cubicBezTo>
                    <a:cubicBezTo>
                      <a:pt x="1890043" y="1217763"/>
                      <a:pt x="1897038" y="1212642"/>
                      <a:pt x="1905000" y="1211580"/>
                    </a:cubicBezTo>
                    <a:cubicBezTo>
                      <a:pt x="1935317" y="1207538"/>
                      <a:pt x="1965960" y="1206500"/>
                      <a:pt x="1996440" y="1203960"/>
                    </a:cubicBezTo>
                    <a:cubicBezTo>
                      <a:pt x="2058792" y="1188372"/>
                      <a:pt x="1999175" y="1201713"/>
                      <a:pt x="2103120" y="1188720"/>
                    </a:cubicBezTo>
                    <a:cubicBezTo>
                      <a:pt x="2118451" y="1186804"/>
                      <a:pt x="2133600" y="1183640"/>
                      <a:pt x="2148840" y="1181100"/>
                    </a:cubicBezTo>
                    <a:cubicBezTo>
                      <a:pt x="2197100" y="1183640"/>
                      <a:pt x="2247387" y="1174649"/>
                      <a:pt x="2293620" y="1188720"/>
                    </a:cubicBezTo>
                    <a:cubicBezTo>
                      <a:pt x="2411135" y="1224486"/>
                      <a:pt x="2270510" y="1235944"/>
                      <a:pt x="2346960" y="1242060"/>
                    </a:cubicBezTo>
                    <a:cubicBezTo>
                      <a:pt x="2402720" y="1246521"/>
                      <a:pt x="2458720" y="1247140"/>
                      <a:pt x="2514600" y="1249680"/>
                    </a:cubicBezTo>
                    <a:cubicBezTo>
                      <a:pt x="2527300" y="1247140"/>
                      <a:pt x="2540573" y="1246608"/>
                      <a:pt x="2552700" y="1242060"/>
                    </a:cubicBezTo>
                    <a:cubicBezTo>
                      <a:pt x="2567231" y="1236611"/>
                      <a:pt x="2589436" y="1214741"/>
                      <a:pt x="2598420" y="1203960"/>
                    </a:cubicBezTo>
                    <a:cubicBezTo>
                      <a:pt x="2604283" y="1196925"/>
                      <a:pt x="2609564" y="1189291"/>
                      <a:pt x="2613660" y="1181100"/>
                    </a:cubicBezTo>
                    <a:cubicBezTo>
                      <a:pt x="2617252" y="1173916"/>
                      <a:pt x="2616262" y="1164512"/>
                      <a:pt x="2621280" y="1158240"/>
                    </a:cubicBezTo>
                    <a:cubicBezTo>
                      <a:pt x="2627001" y="1151089"/>
                      <a:pt x="2636520" y="1148080"/>
                      <a:pt x="2644140" y="1143000"/>
                    </a:cubicBezTo>
                    <a:cubicBezTo>
                      <a:pt x="2643397" y="1131851"/>
                      <a:pt x="2655906" y="1033540"/>
                      <a:pt x="2621280" y="1005840"/>
                    </a:cubicBezTo>
                    <a:cubicBezTo>
                      <a:pt x="2616311" y="1001865"/>
                      <a:pt x="2569931" y="991098"/>
                      <a:pt x="2567940" y="990600"/>
                    </a:cubicBezTo>
                    <a:cubicBezTo>
                      <a:pt x="2547320" y="976853"/>
                      <a:pt x="2538770" y="969788"/>
                      <a:pt x="2514600" y="960120"/>
                    </a:cubicBezTo>
                    <a:cubicBezTo>
                      <a:pt x="2499685" y="954154"/>
                      <a:pt x="2484120" y="949960"/>
                      <a:pt x="2468880" y="944880"/>
                    </a:cubicBezTo>
                    <a:lnTo>
                      <a:pt x="2446020" y="937260"/>
                    </a:lnTo>
                    <a:cubicBezTo>
                      <a:pt x="2438400" y="934720"/>
                      <a:pt x="2429843" y="934095"/>
                      <a:pt x="2423160" y="929640"/>
                    </a:cubicBezTo>
                    <a:cubicBezTo>
                      <a:pt x="2415540" y="924560"/>
                      <a:pt x="2409357" y="915759"/>
                      <a:pt x="2400300" y="914400"/>
                    </a:cubicBezTo>
                    <a:cubicBezTo>
                      <a:pt x="2357524" y="907984"/>
                      <a:pt x="2313919" y="909657"/>
                      <a:pt x="2270760" y="906780"/>
                    </a:cubicBezTo>
                    <a:cubicBezTo>
                      <a:pt x="2237716" y="904577"/>
                      <a:pt x="2204720" y="901700"/>
                      <a:pt x="2171700" y="899160"/>
                    </a:cubicBezTo>
                    <a:cubicBezTo>
                      <a:pt x="2156460" y="889000"/>
                      <a:pt x="2136140" y="883920"/>
                      <a:pt x="2125980" y="868680"/>
                    </a:cubicBezTo>
                    <a:cubicBezTo>
                      <a:pt x="2120900" y="861060"/>
                      <a:pt x="2114836" y="854011"/>
                      <a:pt x="2110740" y="845820"/>
                    </a:cubicBezTo>
                    <a:cubicBezTo>
                      <a:pt x="2101537" y="827414"/>
                      <a:pt x="2106078" y="814659"/>
                      <a:pt x="2087880" y="800100"/>
                    </a:cubicBezTo>
                    <a:cubicBezTo>
                      <a:pt x="2081608" y="795082"/>
                      <a:pt x="2072640" y="795020"/>
                      <a:pt x="2065020" y="792480"/>
                    </a:cubicBezTo>
                    <a:cubicBezTo>
                      <a:pt x="2057079" y="768658"/>
                      <a:pt x="2049379" y="738872"/>
                      <a:pt x="2026920" y="723900"/>
                    </a:cubicBezTo>
                    <a:lnTo>
                      <a:pt x="1981200" y="693420"/>
                    </a:lnTo>
                    <a:cubicBezTo>
                      <a:pt x="1940560" y="632460"/>
                      <a:pt x="1993900" y="706120"/>
                      <a:pt x="1943100" y="655320"/>
                    </a:cubicBezTo>
                    <a:cubicBezTo>
                      <a:pt x="1936624" y="648844"/>
                      <a:pt x="1934895" y="638323"/>
                      <a:pt x="1927860" y="632460"/>
                    </a:cubicBezTo>
                    <a:cubicBezTo>
                      <a:pt x="1919134" y="625188"/>
                      <a:pt x="1906623" y="623822"/>
                      <a:pt x="1897380" y="617220"/>
                    </a:cubicBezTo>
                    <a:cubicBezTo>
                      <a:pt x="1888611" y="610956"/>
                      <a:pt x="1882140" y="601980"/>
                      <a:pt x="1874520" y="594360"/>
                    </a:cubicBezTo>
                    <a:cubicBezTo>
                      <a:pt x="1842125" y="497176"/>
                      <a:pt x="1873478" y="598458"/>
                      <a:pt x="1859280" y="342900"/>
                    </a:cubicBezTo>
                    <a:cubicBezTo>
                      <a:pt x="1857492" y="310714"/>
                      <a:pt x="1852827" y="300682"/>
                      <a:pt x="1844040" y="274320"/>
                    </a:cubicBezTo>
                    <a:cubicBezTo>
                      <a:pt x="1831785" y="151766"/>
                      <a:pt x="1845699" y="234408"/>
                      <a:pt x="1828800" y="175260"/>
                    </a:cubicBezTo>
                    <a:cubicBezTo>
                      <a:pt x="1825923" y="165190"/>
                      <a:pt x="1825864" y="154147"/>
                      <a:pt x="1821180" y="144780"/>
                    </a:cubicBezTo>
                    <a:cubicBezTo>
                      <a:pt x="1812989" y="128397"/>
                      <a:pt x="1800124" y="114766"/>
                      <a:pt x="1790700" y="99060"/>
                    </a:cubicBezTo>
                    <a:cubicBezTo>
                      <a:pt x="1774809" y="72574"/>
                      <a:pt x="1779538" y="63679"/>
                      <a:pt x="1752600" y="45720"/>
                    </a:cubicBezTo>
                    <a:cubicBezTo>
                      <a:pt x="1745917" y="41265"/>
                      <a:pt x="1736761" y="42001"/>
                      <a:pt x="1729740" y="38100"/>
                    </a:cubicBezTo>
                    <a:cubicBezTo>
                      <a:pt x="1651135" y="-5569"/>
                      <a:pt x="1712886" y="17242"/>
                      <a:pt x="1661160" y="0"/>
                    </a:cubicBezTo>
                    <a:cubicBezTo>
                      <a:pt x="1620520" y="2540"/>
                      <a:pt x="1579736" y="3357"/>
                      <a:pt x="1539240" y="7620"/>
                    </a:cubicBezTo>
                    <a:cubicBezTo>
                      <a:pt x="1531252" y="8461"/>
                      <a:pt x="1524342" y="14178"/>
                      <a:pt x="1516380" y="15240"/>
                    </a:cubicBezTo>
                    <a:cubicBezTo>
                      <a:pt x="1486063" y="19282"/>
                      <a:pt x="1455420" y="20320"/>
                      <a:pt x="1424940" y="22860"/>
                    </a:cubicBezTo>
                    <a:cubicBezTo>
                      <a:pt x="1422132" y="42517"/>
                      <a:pt x="1420340" y="77781"/>
                      <a:pt x="1409700" y="99060"/>
                    </a:cubicBezTo>
                    <a:cubicBezTo>
                      <a:pt x="1405604" y="107251"/>
                      <a:pt x="1398556" y="113729"/>
                      <a:pt x="1394460" y="121920"/>
                    </a:cubicBezTo>
                    <a:cubicBezTo>
                      <a:pt x="1390868" y="129104"/>
                      <a:pt x="1392520" y="139100"/>
                      <a:pt x="1386840" y="144780"/>
                    </a:cubicBezTo>
                    <a:cubicBezTo>
                      <a:pt x="1381160" y="150460"/>
                      <a:pt x="1371600" y="149860"/>
                      <a:pt x="1363980" y="152400"/>
                    </a:cubicBezTo>
                    <a:cubicBezTo>
                      <a:pt x="1361440" y="165100"/>
                      <a:pt x="1359768" y="178005"/>
                      <a:pt x="1356360" y="190500"/>
                    </a:cubicBezTo>
                    <a:cubicBezTo>
                      <a:pt x="1352133" y="205998"/>
                      <a:pt x="1341120" y="236220"/>
                      <a:pt x="1341120" y="236220"/>
                    </a:cubicBezTo>
                    <a:cubicBezTo>
                      <a:pt x="1343660" y="325120"/>
                      <a:pt x="1344510" y="414084"/>
                      <a:pt x="1348740" y="502920"/>
                    </a:cubicBezTo>
                    <a:cubicBezTo>
                      <a:pt x="1351835" y="567921"/>
                      <a:pt x="1371251" y="563541"/>
                      <a:pt x="1348740" y="640080"/>
                    </a:cubicBezTo>
                    <a:cubicBezTo>
                      <a:pt x="1343572" y="657652"/>
                      <a:pt x="1324052" y="668424"/>
                      <a:pt x="1318260" y="685800"/>
                    </a:cubicBezTo>
                    <a:lnTo>
                      <a:pt x="1310640" y="708660"/>
                    </a:lnTo>
                    <a:cubicBezTo>
                      <a:pt x="1308100" y="726440"/>
                      <a:pt x="1311052" y="745936"/>
                      <a:pt x="1303020" y="762000"/>
                    </a:cubicBezTo>
                    <a:cubicBezTo>
                      <a:pt x="1299428" y="769184"/>
                      <a:pt x="1288192" y="769620"/>
                      <a:pt x="1280160" y="769620"/>
                    </a:cubicBezTo>
                    <a:cubicBezTo>
                      <a:pt x="1262199" y="769620"/>
                      <a:pt x="1244600" y="764540"/>
                      <a:pt x="1226820" y="762000"/>
                    </a:cubicBezTo>
                    <a:cubicBezTo>
                      <a:pt x="1188720" y="749300"/>
                      <a:pt x="1206500" y="762000"/>
                      <a:pt x="1188720" y="708660"/>
                    </a:cubicBezTo>
                    <a:lnTo>
                      <a:pt x="1188720" y="708660"/>
                    </a:lnTo>
                    <a:cubicBezTo>
                      <a:pt x="1181100" y="703580"/>
                      <a:pt x="1172895" y="699283"/>
                      <a:pt x="1165860" y="693420"/>
                    </a:cubicBezTo>
                    <a:cubicBezTo>
                      <a:pt x="1157581" y="686521"/>
                      <a:pt x="1151966" y="676538"/>
                      <a:pt x="1143000" y="670560"/>
                    </a:cubicBezTo>
                    <a:cubicBezTo>
                      <a:pt x="1136317" y="666105"/>
                      <a:pt x="1127760" y="665480"/>
                      <a:pt x="1120140" y="662940"/>
                    </a:cubicBezTo>
                    <a:cubicBezTo>
                      <a:pt x="1115060" y="655320"/>
                      <a:pt x="1111376" y="646556"/>
                      <a:pt x="1104900" y="640080"/>
                    </a:cubicBezTo>
                    <a:cubicBezTo>
                      <a:pt x="1098424" y="633604"/>
                      <a:pt x="1087761" y="631991"/>
                      <a:pt x="1082040" y="624840"/>
                    </a:cubicBezTo>
                    <a:cubicBezTo>
                      <a:pt x="1077022" y="618568"/>
                      <a:pt x="1079438" y="608252"/>
                      <a:pt x="1074420" y="601980"/>
                    </a:cubicBezTo>
                    <a:cubicBezTo>
                      <a:pt x="1059861" y="583782"/>
                      <a:pt x="1047106" y="588323"/>
                      <a:pt x="1028700" y="579120"/>
                    </a:cubicBezTo>
                    <a:cubicBezTo>
                      <a:pt x="1020509" y="575024"/>
                      <a:pt x="1013460" y="568960"/>
                      <a:pt x="1005840" y="563880"/>
                    </a:cubicBezTo>
                    <a:cubicBezTo>
                      <a:pt x="1003300" y="556260"/>
                      <a:pt x="1004492" y="546038"/>
                      <a:pt x="998220" y="541020"/>
                    </a:cubicBezTo>
                    <a:cubicBezTo>
                      <a:pt x="990042" y="534478"/>
                      <a:pt x="977366" y="537525"/>
                      <a:pt x="967740" y="533400"/>
                    </a:cubicBezTo>
                    <a:cubicBezTo>
                      <a:pt x="959322" y="529792"/>
                      <a:pt x="953487" y="521290"/>
                      <a:pt x="944880" y="518160"/>
                    </a:cubicBezTo>
                    <a:cubicBezTo>
                      <a:pt x="925196" y="511002"/>
                      <a:pt x="903791" y="509544"/>
                      <a:pt x="883920" y="502920"/>
                    </a:cubicBezTo>
                    <a:cubicBezTo>
                      <a:pt x="868680" y="497840"/>
                      <a:pt x="853785" y="491576"/>
                      <a:pt x="838200" y="487680"/>
                    </a:cubicBezTo>
                    <a:cubicBezTo>
                      <a:pt x="828040" y="485140"/>
                      <a:pt x="817526" y="483737"/>
                      <a:pt x="807720" y="480060"/>
                    </a:cubicBezTo>
                    <a:cubicBezTo>
                      <a:pt x="754283" y="460021"/>
                      <a:pt x="798596" y="471688"/>
                      <a:pt x="754380" y="449580"/>
                    </a:cubicBezTo>
                    <a:cubicBezTo>
                      <a:pt x="747196" y="445988"/>
                      <a:pt x="738704" y="445552"/>
                      <a:pt x="731520" y="441960"/>
                    </a:cubicBezTo>
                    <a:cubicBezTo>
                      <a:pt x="723329" y="437864"/>
                      <a:pt x="717078" y="430328"/>
                      <a:pt x="708660" y="426720"/>
                    </a:cubicBezTo>
                    <a:cubicBezTo>
                      <a:pt x="676127" y="412777"/>
                      <a:pt x="577879" y="411936"/>
                      <a:pt x="571500" y="411480"/>
                    </a:cubicBezTo>
                    <a:cubicBezTo>
                      <a:pt x="516690" y="393210"/>
                      <a:pt x="585137" y="411480"/>
                      <a:pt x="518160" y="411480"/>
                    </a:cubicBezTo>
                    <a:cubicBezTo>
                      <a:pt x="467297" y="411480"/>
                      <a:pt x="416560" y="406400"/>
                      <a:pt x="365760" y="403860"/>
                    </a:cubicBezTo>
                    <a:cubicBezTo>
                      <a:pt x="299720" y="406400"/>
                      <a:pt x="233440" y="405311"/>
                      <a:pt x="167640" y="411480"/>
                    </a:cubicBezTo>
                    <a:cubicBezTo>
                      <a:pt x="151646" y="412979"/>
                      <a:pt x="137505" y="422824"/>
                      <a:pt x="121920" y="426720"/>
                    </a:cubicBezTo>
                    <a:lnTo>
                      <a:pt x="91440" y="434340"/>
                    </a:lnTo>
                    <a:cubicBezTo>
                      <a:pt x="50800" y="495300"/>
                      <a:pt x="104140" y="421640"/>
                      <a:pt x="53340" y="472440"/>
                    </a:cubicBezTo>
                    <a:cubicBezTo>
                      <a:pt x="2540" y="523240"/>
                      <a:pt x="76200" y="469900"/>
                      <a:pt x="15240" y="510540"/>
                    </a:cubicBezTo>
                    <a:lnTo>
                      <a:pt x="0" y="533400"/>
                    </a:lnTo>
                  </a:path>
                </a:pathLst>
              </a:custGeom>
              <a:solidFill>
                <a:srgbClr val="C00000">
                  <a:alpha val="3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6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42" y="371845"/>
            <a:ext cx="3686421" cy="3378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 t="2640" r="1882" b="2416"/>
          <a:stretch/>
        </p:blipFill>
        <p:spPr>
          <a:xfrm>
            <a:off x="6222257" y="371845"/>
            <a:ext cx="3862770" cy="3378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4441" y="4182692"/>
            <a:ext cx="4273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Hexagons: 99</a:t>
            </a:r>
          </a:p>
          <a:p>
            <a:r>
              <a:rPr lang="en-US" dirty="0"/>
              <a:t>Pentagons: 40</a:t>
            </a:r>
          </a:p>
          <a:p>
            <a:r>
              <a:rPr lang="en-US" dirty="0"/>
              <a:t>Octagons: 26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Hexagon: irregular-</a:t>
            </a:r>
            <a:r>
              <a:rPr lang="en-US" dirty="0" err="1"/>
              <a:t>gons</a:t>
            </a:r>
            <a:r>
              <a:rPr lang="en-US" dirty="0"/>
              <a:t> = 60%:40%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10" y="4001838"/>
            <a:ext cx="2612063" cy="247017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727218" y="3554109"/>
            <a:ext cx="12252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0551" y="318477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nm</a:t>
            </a:r>
          </a:p>
        </p:txBody>
      </p:sp>
    </p:spTree>
    <p:extLst>
      <p:ext uri="{BB962C8B-B14F-4D97-AF65-F5344CB8AC3E}">
        <p14:creationId xmlns:p14="http://schemas.microsoft.com/office/powerpoint/2010/main" val="135461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47" y="938166"/>
            <a:ext cx="4366685" cy="3163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" t="6212" r="3652" b="5204"/>
          <a:stretch/>
        </p:blipFill>
        <p:spPr>
          <a:xfrm>
            <a:off x="6114854" y="950616"/>
            <a:ext cx="4487159" cy="3151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557" y="4464256"/>
            <a:ext cx="4273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Hexagons: 130</a:t>
            </a:r>
          </a:p>
          <a:p>
            <a:r>
              <a:rPr lang="en-US" dirty="0"/>
              <a:t>Pentagons: 35</a:t>
            </a:r>
          </a:p>
          <a:p>
            <a:r>
              <a:rPr lang="en-US" dirty="0"/>
              <a:t>Octagons: 33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Hexagon: irregular-</a:t>
            </a:r>
            <a:r>
              <a:rPr lang="en-US" dirty="0" err="1"/>
              <a:t>gons</a:t>
            </a:r>
            <a:r>
              <a:rPr lang="en-US" dirty="0"/>
              <a:t> = 65%:35%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97" y="4334946"/>
            <a:ext cx="2448384" cy="23741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4848101" y="3973702"/>
            <a:ext cx="11247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7403" y="360091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nm</a:t>
            </a:r>
          </a:p>
        </p:txBody>
      </p:sp>
    </p:spTree>
    <p:extLst>
      <p:ext uri="{BB962C8B-B14F-4D97-AF65-F5344CB8AC3E}">
        <p14:creationId xmlns:p14="http://schemas.microsoft.com/office/powerpoint/2010/main" val="189289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28" y="566602"/>
            <a:ext cx="5614987" cy="2634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6496" r="3873" b="5589"/>
          <a:stretch/>
        </p:blipFill>
        <p:spPr>
          <a:xfrm>
            <a:off x="1819428" y="3636842"/>
            <a:ext cx="5614987" cy="2630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6109" y="3941886"/>
            <a:ext cx="2884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Hexagons: 155</a:t>
            </a:r>
          </a:p>
          <a:p>
            <a:r>
              <a:rPr lang="en-US" dirty="0"/>
              <a:t>Pentagons: 46</a:t>
            </a:r>
          </a:p>
          <a:p>
            <a:r>
              <a:rPr lang="en-US" dirty="0"/>
              <a:t>Octagons: 37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Hexagon: irregular-</a:t>
            </a:r>
            <a:r>
              <a:rPr lang="en-US" dirty="0" err="1"/>
              <a:t>gons</a:t>
            </a:r>
            <a:r>
              <a:rPr lang="en-US" dirty="0"/>
              <a:t> = 65%:35%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923" y="566601"/>
            <a:ext cx="2913097" cy="263445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016289" y="2997520"/>
            <a:ext cx="10058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8830" y="26281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nm</a:t>
            </a:r>
          </a:p>
        </p:txBody>
      </p:sp>
    </p:spTree>
    <p:extLst>
      <p:ext uri="{BB962C8B-B14F-4D97-AF65-F5344CB8AC3E}">
        <p14:creationId xmlns:p14="http://schemas.microsoft.com/office/powerpoint/2010/main" val="33108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FB57-40D5-84F0-8865-086B1F30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black and white photo&#10;&#10;Description automatically generated">
            <a:extLst>
              <a:ext uri="{FF2B5EF4-FFF2-40B4-BE49-F238E27FC236}">
                <a16:creationId xmlns:a16="http://schemas.microsoft.com/office/drawing/2014/main" id="{6EDEC9F6-47D7-533E-723A-64AFD8C7D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0" y="115783"/>
            <a:ext cx="3473433" cy="3589277"/>
          </a:xfrm>
          <a:prstGeom prst="rect">
            <a:avLst/>
          </a:prstGeom>
        </p:spPr>
      </p:pic>
      <p:pic>
        <p:nvPicPr>
          <p:cNvPr id="6" name="Picture 5" descr="A close-up of a black and white photo&#10;&#10;Description automatically generated">
            <a:extLst>
              <a:ext uri="{FF2B5EF4-FFF2-40B4-BE49-F238E27FC236}">
                <a16:creationId xmlns:a16="http://schemas.microsoft.com/office/drawing/2014/main" id="{CED2EB4C-2AED-E6D0-5672-518CED895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72" y="138177"/>
            <a:ext cx="3472380" cy="3588189"/>
          </a:xfrm>
          <a:prstGeom prst="rect">
            <a:avLst/>
          </a:prstGeom>
        </p:spPr>
      </p:pic>
      <p:pic>
        <p:nvPicPr>
          <p:cNvPr id="7" name="Picture 6" descr="A close-up of a cell&#10;&#10;Description automatically generated">
            <a:extLst>
              <a:ext uri="{FF2B5EF4-FFF2-40B4-BE49-F238E27FC236}">
                <a16:creationId xmlns:a16="http://schemas.microsoft.com/office/drawing/2014/main" id="{916AAB6D-C5EE-1860-B927-CEBAFDAB16C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31" y="115783"/>
            <a:ext cx="3473433" cy="358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98931-C117-AF2B-38AC-180E82FA33C5}"/>
              </a:ext>
            </a:extLst>
          </p:cNvPr>
          <p:cNvSpPr txBox="1"/>
          <p:nvPr/>
        </p:nvSpPr>
        <p:spPr>
          <a:xfrm>
            <a:off x="4220685" y="4661816"/>
            <a:ext cx="1123112" cy="54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 nm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179E02-E023-904B-BD90-28E2F9B28093}"/>
              </a:ext>
            </a:extLst>
          </p:cNvPr>
          <p:cNvCxnSpPr>
            <a:cxnSpLocks/>
          </p:cNvCxnSpPr>
          <p:nvPr/>
        </p:nvCxnSpPr>
        <p:spPr>
          <a:xfrm>
            <a:off x="4132368" y="5378101"/>
            <a:ext cx="12997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F66F31-D26C-E33F-1210-770D05FC9571}"/>
              </a:ext>
            </a:extLst>
          </p:cNvPr>
          <p:cNvCxnSpPr>
            <a:cxnSpLocks/>
          </p:cNvCxnSpPr>
          <p:nvPr/>
        </p:nvCxnSpPr>
        <p:spPr>
          <a:xfrm>
            <a:off x="7615028" y="5435412"/>
            <a:ext cx="1215233" cy="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15EB2-FFD4-0551-11A6-FF5331A3496B}"/>
              </a:ext>
            </a:extLst>
          </p:cNvPr>
          <p:cNvSpPr txBox="1"/>
          <p:nvPr/>
        </p:nvSpPr>
        <p:spPr>
          <a:xfrm>
            <a:off x="7615028" y="4684199"/>
            <a:ext cx="1305394" cy="50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 nm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599CE-B4B4-24AC-0F99-37018B953021}"/>
              </a:ext>
            </a:extLst>
          </p:cNvPr>
          <p:cNvSpPr txBox="1"/>
          <p:nvPr/>
        </p:nvSpPr>
        <p:spPr>
          <a:xfrm>
            <a:off x="1216478" y="2655565"/>
            <a:ext cx="1717927" cy="91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amorphous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8E573-7040-41BC-483E-DD9A818A4F10}"/>
              </a:ext>
            </a:extLst>
          </p:cNvPr>
          <p:cNvSpPr txBox="1"/>
          <p:nvPr/>
        </p:nvSpPr>
        <p:spPr>
          <a:xfrm>
            <a:off x="4715880" y="2641608"/>
            <a:ext cx="247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nanocrystalline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835C16-A2B0-4E3A-8B96-1A71B47D0F49}"/>
              </a:ext>
            </a:extLst>
          </p:cNvPr>
          <p:cNvSpPr txBox="1"/>
          <p:nvPr/>
        </p:nvSpPr>
        <p:spPr>
          <a:xfrm>
            <a:off x="8357904" y="2641608"/>
            <a:ext cx="2107087" cy="91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polycrystalline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8BE834-39D0-97F0-3BD4-DD1E9E0863BC}"/>
              </a:ext>
            </a:extLst>
          </p:cNvPr>
          <p:cNvCxnSpPr>
            <a:cxnSpLocks/>
          </p:cNvCxnSpPr>
          <p:nvPr/>
        </p:nvCxnSpPr>
        <p:spPr>
          <a:xfrm>
            <a:off x="7877687" y="3573386"/>
            <a:ext cx="353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black and white image&#10;&#10;Description automatically generated">
            <a:extLst>
              <a:ext uri="{FF2B5EF4-FFF2-40B4-BE49-F238E27FC236}">
                <a16:creationId xmlns:a16="http://schemas.microsoft.com/office/drawing/2014/main" id="{FE138FBF-608C-0D2E-9544-59B922E07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31" y="138176"/>
            <a:ext cx="1155530" cy="11940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B23338-3B12-35CD-06E9-32CF4E6C5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2314" y="164952"/>
            <a:ext cx="1141010" cy="11790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A3842E-D9DF-83C4-C4A6-7D02BA84046E}"/>
              </a:ext>
            </a:extLst>
          </p:cNvPr>
          <p:cNvCxnSpPr>
            <a:cxnSpLocks/>
          </p:cNvCxnSpPr>
          <p:nvPr/>
        </p:nvCxnSpPr>
        <p:spPr>
          <a:xfrm>
            <a:off x="4220685" y="3573386"/>
            <a:ext cx="29239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F0697B-9422-772C-591C-606663E56EBD}"/>
              </a:ext>
            </a:extLst>
          </p:cNvPr>
          <p:cNvCxnSpPr>
            <a:cxnSpLocks/>
          </p:cNvCxnSpPr>
          <p:nvPr/>
        </p:nvCxnSpPr>
        <p:spPr>
          <a:xfrm>
            <a:off x="727975" y="3573386"/>
            <a:ext cx="353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black and white image of a circle&#10;&#10;Description automatically generated">
            <a:extLst>
              <a:ext uri="{FF2B5EF4-FFF2-40B4-BE49-F238E27FC236}">
                <a16:creationId xmlns:a16="http://schemas.microsoft.com/office/drawing/2014/main" id="{6342F3B9-9406-8149-FDED-D6E398580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" y="126628"/>
            <a:ext cx="1269555" cy="13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5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68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compiled </dc:title>
  <dc:creator>Zhang Hongji</dc:creator>
  <cp:lastModifiedBy>Konstantin Vitalievitch Iakoubovskii</cp:lastModifiedBy>
  <cp:revision>22</cp:revision>
  <dcterms:created xsi:type="dcterms:W3CDTF">2018-06-15T17:01:04Z</dcterms:created>
  <dcterms:modified xsi:type="dcterms:W3CDTF">2025-02-08T07:13:33Z</dcterms:modified>
</cp:coreProperties>
</file>