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2D6-E5AA-475F-BFAB-590A7EDD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21EB-5A9B-4C93-990E-59D464718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D771-3696-45F4-B68B-84D558C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B886-0F43-4692-B4ED-AF67DA89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74C1-30ED-4A55-B771-CAD2682B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F0E6-C440-4130-90EA-EB9966F1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C80E-5553-40CF-81C6-08957CF9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C5D5-6AA5-4725-9F40-CA824CD0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BC4E-C22E-453C-9B42-E8DF12E4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CD2D-D1B4-4666-A75B-B90CBF74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5BB3A-3477-434D-9C97-30DE8BDB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FBCA1-ED46-41EE-974F-A3A417EF2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50BD-B6BA-47FA-8B96-35DDE030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2056-1507-44DF-97E9-1F4E154B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9A2E-9870-465B-BB3E-14FC4E89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C5EB-9BCB-403E-96FB-432ADFE9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28AE-9557-44BD-B541-E1634F21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56EA-936F-4952-8904-17511F3B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19A1-918A-4C61-93F8-6B894E92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207D3-CFE9-4394-8C74-A0C50EF1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9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CDF6-5F95-4CEB-8791-2A7F6A67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A95B-E091-4A3B-9248-B452A24D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51C8-D643-4C3D-9200-B0D48CDA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1826B-CA25-412B-A3DB-55379B1D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3B3D-7447-40A1-8668-16EC6E5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2C75-A327-4807-9C85-E8280A7A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D165-C840-4C6E-9395-CE5ABC4DC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2C861-13CA-48B2-8A27-E86A7CFE2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8555-1891-4BDC-A19D-A65A2473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A146A-60A4-4AC9-8F69-E3AC01E4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BFD9-FE59-43B5-9C08-74BA86B9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81F3-6B4B-4308-80A6-C3351D9E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FA49-80C7-4E5A-A6D1-236445C2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3A44-D3B4-4861-9FD5-9C6243032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99300-4CBE-48D0-8297-73A8C9849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A7ED8-60EC-46AE-889B-EC81181E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DD60E-C301-443A-B537-EDE779E6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F2964-5C95-4C20-9E48-9E64B36B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ACDC0-A36B-4383-8775-9BE270A6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8525-253A-4C22-BE70-5A2B2F0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AC0B6-A2B3-413F-9390-696D0C45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3E555-84BA-46E2-9F32-284AEDC7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2A3C2-3CAF-4893-A0E6-F3229DFD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5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D57BE-FC59-4148-B042-A930AC75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8A4B-E5E2-4FD1-BFCC-D6D2663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BD7E-1B67-48A3-ABE0-75EB753E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95DE-AC8C-49DD-93BA-8599D76A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044E-E14A-4C37-8383-33A6EF6D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D02B3-EB20-4438-BF14-CD22AD52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869B-74AE-4477-971E-F72ABD6F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22E2D-404C-470E-9D1F-5C76A716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D94E4-A4AB-4A51-8BB5-C5A4AFF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02C4-4661-46C5-ABDB-952CC28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8E184-7995-4C3B-9433-42BF4227D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EC9F-178D-42BF-A495-EFD4DCA0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D175-CF20-4012-ADDA-870B5EF6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2E27-E1DB-4AD5-8280-E049D0A0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D6149-DBE3-464A-96C2-3B1553B1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E0297-3B8E-49D6-9DFB-CE903116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2371-D371-42E3-B479-02B72A68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9A621-0587-4D0E-9657-6E675359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9F4F-A436-46E4-8A03-9BDC1340FB05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C8C2-DFB5-4675-8A33-0CE3343CF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9D24B-AF4F-4257-B099-0FC898139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7891-E5BD-4171-BE16-029E2D8A7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5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akeawayBox">
            <a:extLst>
              <a:ext uri="{FF2B5EF4-FFF2-40B4-BE49-F238E27FC236}">
                <a16:creationId xmlns:a16="http://schemas.microsoft.com/office/drawing/2014/main" id="{2213CBF3-3B8F-45E6-AE42-2CF66B3C264D}"/>
              </a:ext>
            </a:extLst>
          </p:cNvPr>
          <p:cNvGrpSpPr/>
          <p:nvPr/>
        </p:nvGrpSpPr>
        <p:grpSpPr>
          <a:xfrm>
            <a:off x="4217324" y="1518459"/>
            <a:ext cx="3746269" cy="4051068"/>
            <a:chOff x="4217324" y="1518459"/>
            <a:chExt cx="3746269" cy="4051068"/>
          </a:xfrm>
        </p:grpSpPr>
        <p:sp>
          <p:nvSpPr>
            <p:cNvPr id="4" name="Header">
              <a:extLst>
                <a:ext uri="{FF2B5EF4-FFF2-40B4-BE49-F238E27FC236}">
                  <a16:creationId xmlns:a16="http://schemas.microsoft.com/office/drawing/2014/main" id="{DB535222-9BF3-4BFE-92BB-907BA72801DD}"/>
                </a:ext>
              </a:extLst>
            </p:cNvPr>
            <p:cNvSpPr/>
            <p:nvPr/>
          </p:nvSpPr>
          <p:spPr>
            <a:xfrm>
              <a:off x="4222865" y="1518459"/>
              <a:ext cx="3735186" cy="587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Takeaways</a:t>
              </a:r>
            </a:p>
          </p:txBody>
        </p:sp>
        <p:sp>
          <p:nvSpPr>
            <p:cNvPr id="5" name="Body">
              <a:extLst>
                <a:ext uri="{FF2B5EF4-FFF2-40B4-BE49-F238E27FC236}">
                  <a16:creationId xmlns:a16="http://schemas.microsoft.com/office/drawing/2014/main" id="{8CADB895-63B4-43D4-A4E1-BBA28E7DA3CA}"/>
                </a:ext>
              </a:extLst>
            </p:cNvPr>
            <p:cNvSpPr/>
            <p:nvPr/>
          </p:nvSpPr>
          <p:spPr>
            <a:xfrm>
              <a:off x="4217324" y="2111432"/>
              <a:ext cx="3746269" cy="3458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 in the chart exhibit a {{trend}} trend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slope of data is {{beta}} per x-axis unit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</a:t>
              </a:r>
              <a:r>
                <a:rPr lang="en-US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this linear regression is {{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r_squared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}}, indicating a {{</a:t>
              </a:r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fit_quality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}} fit to the trend in the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10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49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Hannegan</dc:creator>
  <cp:lastModifiedBy>Kevin Hannegan</cp:lastModifiedBy>
  <cp:revision>7</cp:revision>
  <dcterms:created xsi:type="dcterms:W3CDTF">2020-02-27T16:35:18Z</dcterms:created>
  <dcterms:modified xsi:type="dcterms:W3CDTF">2020-03-03T04:56:15Z</dcterms:modified>
</cp:coreProperties>
</file>