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8"/>
  </p:notesMasterIdLst>
  <p:handoutMasterIdLst>
    <p:handoutMasterId r:id="rId9"/>
  </p:handoutMasterIdLst>
  <p:sldIdLst>
    <p:sldId id="387" r:id="rId5"/>
    <p:sldId id="388" r:id="rId6"/>
    <p:sldId id="386" r:id="rId7"/>
  </p:sldIdLst>
  <p:sldSz cx="9906000" cy="6858000" type="A4"/>
  <p:notesSz cx="7315200" cy="96012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60F2F-176D-491E-A1CC-9219FDDEE46A}" v="4" dt="2020-11-18T09:16:23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5" d="100"/>
          <a:sy n="85" d="100"/>
        </p:scale>
        <p:origin x="1032" y="30"/>
      </p:cViewPr>
      <p:guideLst>
        <p:guide orient="horz" pos="187"/>
        <p:guide orient="horz" pos="1824"/>
        <p:guide pos="6058"/>
        <p:guide pos="4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annegan" userId="eb9e0eea-d1b3-49ed-bcd9-d6244517848b" providerId="ADAL" clId="{C5D60F2F-176D-491E-A1CC-9219FDDEE46A}"/>
    <pc:docChg chg="undo custSel addSld modSld">
      <pc:chgData name="Kevin Hannegan" userId="eb9e0eea-d1b3-49ed-bcd9-d6244517848b" providerId="ADAL" clId="{C5D60F2F-176D-491E-A1CC-9219FDDEE46A}" dt="2020-11-18T09:23:06.166" v="789" actId="1038"/>
      <pc:docMkLst>
        <pc:docMk/>
      </pc:docMkLst>
      <pc:sldChg chg="addSp delSp modSp add">
        <pc:chgData name="Kevin Hannegan" userId="eb9e0eea-d1b3-49ed-bcd9-d6244517848b" providerId="ADAL" clId="{C5D60F2F-176D-491E-A1CC-9219FDDEE46A}" dt="2020-11-18T09:23:06.166" v="789" actId="1038"/>
        <pc:sldMkLst>
          <pc:docMk/>
          <pc:sldMk cId="1969093266" sldId="387"/>
        </pc:sldMkLst>
        <pc:spChg chg="del">
          <ac:chgData name="Kevin Hannegan" userId="eb9e0eea-d1b3-49ed-bcd9-d6244517848b" providerId="ADAL" clId="{C5D60F2F-176D-491E-A1CC-9219FDDEE46A}" dt="2020-11-18T09:15:47.162" v="1"/>
          <ac:spMkLst>
            <pc:docMk/>
            <pc:sldMk cId="1969093266" sldId="387"/>
            <ac:spMk id="2" creationId="{49616075-4BD2-4676-9856-6360F8FA15EA}"/>
          </ac:spMkLst>
        </pc:spChg>
        <pc:spChg chg="add mod">
          <ac:chgData name="Kevin Hannegan" userId="eb9e0eea-d1b3-49ed-bcd9-d6244517848b" providerId="ADAL" clId="{C5D60F2F-176D-491E-A1CC-9219FDDEE46A}" dt="2020-11-18T09:23:06.166" v="789" actId="1038"/>
          <ac:spMkLst>
            <pc:docMk/>
            <pc:sldMk cId="1969093266" sldId="387"/>
            <ac:spMk id="4" creationId="{1E575B19-1047-4913-8F3B-F5D40F0422A7}"/>
          </ac:spMkLst>
        </pc:spChg>
      </pc:sldChg>
      <pc:sldChg chg="addSp delSp modSp add">
        <pc:chgData name="Kevin Hannegan" userId="eb9e0eea-d1b3-49ed-bcd9-d6244517848b" providerId="ADAL" clId="{C5D60F2F-176D-491E-A1CC-9219FDDEE46A}" dt="2020-11-18T09:22:27.856" v="722" actId="20577"/>
        <pc:sldMkLst>
          <pc:docMk/>
          <pc:sldMk cId="38459625" sldId="388"/>
        </pc:sldMkLst>
        <pc:spChg chg="del">
          <ac:chgData name="Kevin Hannegan" userId="eb9e0eea-d1b3-49ed-bcd9-d6244517848b" providerId="ADAL" clId="{C5D60F2F-176D-491E-A1CC-9219FDDEE46A}" dt="2020-11-18T09:16:23.278" v="70"/>
          <ac:spMkLst>
            <pc:docMk/>
            <pc:sldMk cId="38459625" sldId="388"/>
            <ac:spMk id="2" creationId="{5679321C-C116-41CD-B49A-7711A9804F43}"/>
          </ac:spMkLst>
        </pc:spChg>
        <pc:spChg chg="add mod">
          <ac:chgData name="Kevin Hannegan" userId="eb9e0eea-d1b3-49ed-bcd9-d6244517848b" providerId="ADAL" clId="{C5D60F2F-176D-491E-A1CC-9219FDDEE46A}" dt="2020-11-18T09:16:30.515" v="94" actId="20577"/>
          <ac:spMkLst>
            <pc:docMk/>
            <pc:sldMk cId="38459625" sldId="388"/>
            <ac:spMk id="4" creationId="{BDE0C39D-B139-47E2-9DA4-0D258505D9B4}"/>
          </ac:spMkLst>
        </pc:spChg>
        <pc:spChg chg="add mod">
          <ac:chgData name="Kevin Hannegan" userId="eb9e0eea-d1b3-49ed-bcd9-d6244517848b" providerId="ADAL" clId="{C5D60F2F-176D-491E-A1CC-9219FDDEE46A}" dt="2020-11-18T09:22:27.856" v="722" actId="20577"/>
          <ac:spMkLst>
            <pc:docMk/>
            <pc:sldMk cId="38459625" sldId="388"/>
            <ac:spMk id="5" creationId="{DB46787F-361A-4AE1-853E-0A2BE74019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75B19-1047-4913-8F3B-F5D40F04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67" y="3992760"/>
            <a:ext cx="9334800" cy="716400"/>
          </a:xfrm>
        </p:spPr>
        <p:txBody>
          <a:bodyPr/>
          <a:lstStyle/>
          <a:p>
            <a:pPr algn="l"/>
            <a:r>
              <a:rPr lang="en-US" dirty="0"/>
              <a:t>A Helper Deck for Demonstrating Presalytics.io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46AC8-817E-4F9D-BD57-DDCDA7397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0C39D-B139-47E2-9DA4-0D25850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6787F-361A-4AE1-853E-0A2BE740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547160"/>
            <a:ext cx="9324000" cy="4611600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Tour of Presalytics.io Features</a:t>
            </a:r>
          </a:p>
          <a:p>
            <a:pPr lvl="1"/>
            <a:r>
              <a:rPr lang="en-US" dirty="0"/>
              <a:t>Upload a deck</a:t>
            </a:r>
          </a:p>
          <a:p>
            <a:pPr lvl="1"/>
            <a:r>
              <a:rPr lang="en-US" dirty="0"/>
              <a:t>Collaboration tools</a:t>
            </a:r>
          </a:p>
          <a:p>
            <a:pPr lvl="1"/>
            <a:r>
              <a:rPr lang="en-US" dirty="0"/>
              <a:t>Engagement monitoring and analytics</a:t>
            </a:r>
          </a:p>
          <a:p>
            <a:pPr lvl="1"/>
            <a:r>
              <a:rPr lang="en-US" dirty="0"/>
              <a:t>Workspaces and the command line interface [WIP]</a:t>
            </a:r>
          </a:p>
          <a:p>
            <a:pPr lvl="1"/>
            <a:endParaRPr lang="en-US" dirty="0"/>
          </a:p>
          <a:p>
            <a:r>
              <a:rPr lang="en-US" b="1" dirty="0"/>
              <a:t>Advanced Use Cases</a:t>
            </a:r>
          </a:p>
          <a:p>
            <a:pPr lvl="1"/>
            <a:r>
              <a:rPr lang="en-US" dirty="0"/>
              <a:t>Updating decks with Python scripts</a:t>
            </a:r>
          </a:p>
          <a:p>
            <a:pPr lvl="1"/>
            <a:r>
              <a:rPr lang="en-US" dirty="0"/>
              <a:t>Embedding Interactive Content with JavaScript</a:t>
            </a:r>
          </a:p>
          <a:p>
            <a:pPr lvl="1"/>
            <a:endParaRPr lang="en-US" dirty="0"/>
          </a:p>
          <a:p>
            <a:r>
              <a:rPr lang="en-US" b="1" dirty="0"/>
              <a:t>Wrap-up and Feedback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03A6D-15D7-45DC-9A91-F29A8B37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E2A-1E00-40B1-971C-5A3D064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</a:t>
            </a:r>
            <a:r>
              <a:rPr lang="en-US" dirty="0" err="1"/>
              <a:t>Account.Name</a:t>
            </a:r>
            <a:r>
              <a:rPr lang="en-US" dirty="0"/>
              <a:t> }}</a:t>
            </a:r>
            <a:br>
              <a:rPr lang="en-US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Account Planning: Stakeholder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68AD-AA6C-4195-B51C-777083C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BC73A-C5C7-4EB2-8D29-B4487F72F345}"/>
              </a:ext>
            </a:extLst>
          </p:cNvPr>
          <p:cNvCxnSpPr/>
          <p:nvPr/>
        </p:nvCxnSpPr>
        <p:spPr>
          <a:xfrm>
            <a:off x="431956" y="2103681"/>
            <a:ext cx="2305634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36F1E3-5073-453F-A02B-C7DF0B44E7E0}"/>
              </a:ext>
            </a:extLst>
          </p:cNvPr>
          <p:cNvCxnSpPr>
            <a:cxnSpLocks/>
          </p:cNvCxnSpPr>
          <p:nvPr/>
        </p:nvCxnSpPr>
        <p:spPr>
          <a:xfrm>
            <a:off x="3051740" y="2103681"/>
            <a:ext cx="2451489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1654E-2E77-49FA-A1CC-E3ADE2481344}"/>
              </a:ext>
            </a:extLst>
          </p:cNvPr>
          <p:cNvCxnSpPr>
            <a:cxnSpLocks/>
          </p:cNvCxnSpPr>
          <p:nvPr/>
        </p:nvCxnSpPr>
        <p:spPr>
          <a:xfrm>
            <a:off x="5682744" y="2103681"/>
            <a:ext cx="3758576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2BBCD-7F22-425C-9848-2D53CCED2B28}"/>
              </a:ext>
            </a:extLst>
          </p:cNvPr>
          <p:cNvSpPr txBox="1"/>
          <p:nvPr/>
        </p:nvSpPr>
        <p:spPr>
          <a:xfrm>
            <a:off x="768544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E464-57FB-4817-AE1A-8577D7AC8627}"/>
              </a:ext>
            </a:extLst>
          </p:cNvPr>
          <p:cNvSpPr txBox="1"/>
          <p:nvPr/>
        </p:nvSpPr>
        <p:spPr>
          <a:xfrm>
            <a:off x="3548208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C35D2-43DA-4FDA-A0D0-0CDA72734A02}"/>
              </a:ext>
            </a:extLst>
          </p:cNvPr>
          <p:cNvSpPr txBox="1"/>
          <p:nvPr/>
        </p:nvSpPr>
        <p:spPr>
          <a:xfrm>
            <a:off x="6919707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Notes</a:t>
            </a:r>
          </a:p>
        </p:txBody>
      </p:sp>
      <p:grpSp>
        <p:nvGrpSpPr>
          <p:cNvPr id="22" name="Contact1">
            <a:extLst>
              <a:ext uri="{FF2B5EF4-FFF2-40B4-BE49-F238E27FC236}">
                <a16:creationId xmlns:a16="http://schemas.microsoft.com/office/drawing/2014/main" id="{84C4AAC7-12D3-435C-BCD4-7DE6A552458F}"/>
              </a:ext>
            </a:extLst>
          </p:cNvPr>
          <p:cNvGrpSpPr/>
          <p:nvPr/>
        </p:nvGrpSpPr>
        <p:grpSpPr>
          <a:xfrm>
            <a:off x="431956" y="2339293"/>
            <a:ext cx="9009364" cy="1346347"/>
            <a:chOff x="431956" y="2339293"/>
            <a:chExt cx="9009364" cy="13463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D6ED54-0F8E-43C6-9987-30BBB37F4F06}"/>
                </a:ext>
              </a:extLst>
            </p:cNvPr>
            <p:cNvSpPr/>
            <p:nvPr/>
          </p:nvSpPr>
          <p:spPr>
            <a:xfrm>
              <a:off x="431956" y="2339293"/>
              <a:ext cx="2305634" cy="1346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{{ Contact1.Name }}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9B9596-B361-45CA-A105-C2B22803084F}"/>
                </a:ext>
              </a:extLst>
            </p:cNvPr>
            <p:cNvSpPr txBox="1"/>
            <p:nvPr/>
          </p:nvSpPr>
          <p:spPr>
            <a:xfrm>
              <a:off x="3006861" y="2642044"/>
              <a:ext cx="2451489" cy="74084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Title: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{{ Contact1.Title }}</a:t>
              </a:r>
            </a:p>
            <a:p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Email: {{ Contact1.Email }}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D2821-0D3F-463B-AAE9-06F49246397F}"/>
                </a:ext>
              </a:extLst>
            </p:cNvPr>
            <p:cNvSpPr txBox="1"/>
            <p:nvPr/>
          </p:nvSpPr>
          <p:spPr>
            <a:xfrm>
              <a:off x="5682744" y="2857487"/>
              <a:ext cx="375857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{{ Contact1.Notes }}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72E1-CA3B-49AA-AAFA-3D0986C94B2D}"/>
              </a:ext>
            </a:extLst>
          </p:cNvPr>
          <p:cNvCxnSpPr/>
          <p:nvPr/>
        </p:nvCxnSpPr>
        <p:spPr>
          <a:xfrm>
            <a:off x="431956" y="3977360"/>
            <a:ext cx="8925217" cy="0"/>
          </a:xfrm>
          <a:prstGeom prst="line">
            <a:avLst/>
          </a:prstGeom>
          <a:ln>
            <a:solidFill>
              <a:schemeClr val="accent6"/>
            </a:solidFill>
            <a:prstDash val="lgDash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Contact2">
            <a:extLst>
              <a:ext uri="{FF2B5EF4-FFF2-40B4-BE49-F238E27FC236}">
                <a16:creationId xmlns:a16="http://schemas.microsoft.com/office/drawing/2014/main" id="{1E4FB58C-37C3-4054-8441-88731E918D1E}"/>
              </a:ext>
            </a:extLst>
          </p:cNvPr>
          <p:cNvGrpSpPr/>
          <p:nvPr/>
        </p:nvGrpSpPr>
        <p:grpSpPr>
          <a:xfrm>
            <a:off x="431956" y="4367949"/>
            <a:ext cx="9009364" cy="1346347"/>
            <a:chOff x="431956" y="2339293"/>
            <a:chExt cx="9009364" cy="134634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D0A12C-2285-4138-B473-CD4A09C6B429}"/>
                </a:ext>
              </a:extLst>
            </p:cNvPr>
            <p:cNvSpPr/>
            <p:nvPr/>
          </p:nvSpPr>
          <p:spPr>
            <a:xfrm>
              <a:off x="431956" y="2339293"/>
              <a:ext cx="2305634" cy="1346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{{ Contact2.Name }}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C051BB-6E88-44D3-A7AA-E2263470697B}"/>
                </a:ext>
              </a:extLst>
            </p:cNvPr>
            <p:cNvSpPr txBox="1"/>
            <p:nvPr/>
          </p:nvSpPr>
          <p:spPr>
            <a:xfrm>
              <a:off x="3006861" y="2642044"/>
              <a:ext cx="2451489" cy="74084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Title: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{{ Contact2.Title }}</a:t>
              </a:r>
            </a:p>
            <a:p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Email: {{ Contact2.Email }}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28DB9-961C-461A-8F20-4A0A9AF8C3F8}"/>
                </a:ext>
              </a:extLst>
            </p:cNvPr>
            <p:cNvSpPr txBox="1"/>
            <p:nvPr/>
          </p:nvSpPr>
          <p:spPr>
            <a:xfrm>
              <a:off x="5682744" y="2857487"/>
              <a:ext cx="375857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{{ Contact2.Notes 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84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10" ma:contentTypeDescription="Create a new document." ma:contentTypeScope="" ma:versionID="0c4f10eb3a2d0a36e5b84c8bbee1c23a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1b53adf69bd8738c563b5ad27e095dca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F3E95-E55F-408A-8875-C71EA219B142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5aaee22c-29d9-4ef6-b099-92857a098042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C67D2-A74D-4876-8A20-BC0D623DE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35997</TotalTime>
  <Words>116</Words>
  <Application>Microsoft Office PowerPoint</Application>
  <PresentationFormat>A4 Paper (210x297 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Overpass Heavy</vt:lpstr>
      <vt:lpstr>Wingdings</vt:lpstr>
      <vt:lpstr>Blank</vt:lpstr>
      <vt:lpstr>A Helper Deck for Demonstrating Presalytics.io Features</vt:lpstr>
      <vt:lpstr>Agenda</vt:lpstr>
      <vt:lpstr>{{ Account.Name }} Account Planning: Stakeholder Engagement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740</cp:revision>
  <cp:lastPrinted>2013-01-28T07:08:46Z</cp:lastPrinted>
  <dcterms:created xsi:type="dcterms:W3CDTF">2012-12-10T21:53:02Z</dcterms:created>
  <dcterms:modified xsi:type="dcterms:W3CDTF">2020-11-18T09:23:09Z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