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5D66-5823-443F-839A-D5DE5C6A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83BE-0164-4771-83BF-0D0B1C8E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BDE1-3ECB-4979-8170-8D1A659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FC2A-6350-4EB9-9FD5-652A59C3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6619-DB97-4015-9CF7-4FCBA94E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1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C6E8-668F-480B-A846-F99E9DB0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68E10-8DEB-4575-8CB2-67378915D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7396-5028-4EEB-9A65-1CBC36BC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85EC-8F53-4814-8FB0-D5847991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1609-6460-4497-814C-E56D48B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07AF1-EF05-40AE-91DD-2886692B1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8CF60-783C-443E-B46E-BAA37E88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C56D-AF85-4364-9810-23D3478D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AF10-2D31-40FE-89B6-48A5DF67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2F5C-DE07-43E7-AF2F-534C7DC2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2EE1-7ADB-44FC-B8D4-47102C17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749A-6758-4F79-A7B6-2BD3290F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79EA-DD74-4BA6-9FD9-A7141B08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3508-FE35-46BD-9B3E-DFEFE454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8529-4DF2-4066-B44E-CF99739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FED2-19BE-450D-AF45-ECAB048B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0557-F086-4941-934E-402FCE51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7AEC-5031-4D62-9D65-9B323AF1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CE0C-5A0F-45AD-9251-C7342F7C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ABDD-BBA3-4631-90F2-F1A61F5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B55E-150F-46E3-A4DC-67B447F6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8035-8F27-46F9-8E23-687A9392A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AE2E-1035-4F05-B798-B5D70FDD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31A15-35B6-442B-BB1A-8B0C3E4C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9110A-F346-4EB9-A982-EB7CC2D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4759-D6B7-402B-93F1-29904418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0F62-4B17-487F-B832-11F02D78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5778-7580-4DEA-8BCC-FD22A000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6E216-C230-43F5-9F92-F95FC4191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AE77B-2512-4D2B-9AEF-2EA54BB4F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5688D-69B9-45F4-B794-E3BE6E4BB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4C45E-F3AF-4D24-B39E-C6EF50BF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5E5D9-255E-4736-B31D-2CB38620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19D9-C3B2-4FEB-82E9-38934376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C28D-E2D1-4FE1-A75C-311A92D3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6624F-0140-473F-8A5D-954D775F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7B087-6A2B-4B3D-BF71-24D2D97B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E2EA-91D4-40D7-9570-2469DBF9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7CE86-7292-416B-A292-3B1815CC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5D81-03D9-456A-A059-CCEAD03D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A236-DA65-4252-9304-08ADE8B5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7C4F-87E8-42B2-8718-5A0A3ADA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30AF-9E84-473B-B23C-60D66D8E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D980D-85D6-46B1-9CE6-73FDB754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5C1C-0096-45FD-8638-03666D15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4DE5-A317-4440-8042-D50B5FC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33B8D-BFB0-4746-99B0-254CF7A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D27-2F6A-456B-8634-AE1A6FBD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8B2B-EC07-49CA-81A3-084CB8EDC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D8A3A-0FE5-4D42-B79F-3CE8D8E48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CC9EE-312E-411C-A258-F83BE659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4DF9-EF15-449D-BD7C-486E8838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2E62-980F-4E82-90AE-04709737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70D16-181D-4A63-B8E6-B57A2C19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03D67-DD20-4CD3-AFBA-05781C13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5FDC-504D-422B-A5BC-9C171B2C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6F6F-EF4B-4E67-9886-1D48C61A32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3B25-1CBC-40AE-8089-EA68D045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ECC6-3F83-4DC7-BB28-4D4EC877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A59B-0B06-46E1-BF14-12237D70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41B813-6F9A-402D-988A-C922979A604D}"/>
              </a:ext>
            </a:extLst>
          </p:cNvPr>
          <p:cNvSpPr/>
          <p:nvPr/>
        </p:nvSpPr>
        <p:spPr>
          <a:xfrm>
            <a:off x="2895600" y="2071687"/>
            <a:ext cx="5791200" cy="27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 to </a:t>
            </a:r>
            <a:r>
              <a:rPr lang="en-US" dirty="0" err="1"/>
              <a:t>Svg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171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Hannegan</dc:creator>
  <cp:lastModifiedBy>Kevin Hannegan</cp:lastModifiedBy>
  <cp:revision>1</cp:revision>
  <dcterms:created xsi:type="dcterms:W3CDTF">2018-12-06T15:36:10Z</dcterms:created>
  <dcterms:modified xsi:type="dcterms:W3CDTF">2018-12-06T15:37:26Z</dcterms:modified>
</cp:coreProperties>
</file>