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385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C"/>
    <a:srgbClr val="FCB410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6BA21-369A-4FFA-B022-D24B1CC4DAB7}" v="25" dt="2021-01-06T18:53:56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3" d="100"/>
          <a:sy n="83" d="100"/>
        </p:scale>
        <p:origin x="1098" y="30"/>
      </p:cViewPr>
      <p:guideLst>
        <p:guide orient="horz" pos="187"/>
        <p:guide orient="horz" pos="1824"/>
        <p:guide pos="6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96291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29CC441-352E-4455-8900-3BC91650FDF5}"/>
              </a:ext>
            </a:extLst>
          </p:cNvPr>
          <p:cNvSpPr/>
          <p:nvPr/>
        </p:nvSpPr>
        <p:spPr>
          <a:xfrm>
            <a:off x="123825" y="1390650"/>
            <a:ext cx="1758260" cy="1373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E40F2A-0B38-41A1-8E8C-C636F927895E}"/>
              </a:ext>
            </a:extLst>
          </p:cNvPr>
          <p:cNvSpPr/>
          <p:nvPr/>
        </p:nvSpPr>
        <p:spPr>
          <a:xfrm>
            <a:off x="123825" y="2847974"/>
            <a:ext cx="1758260" cy="174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F1B7C3-FE1E-4295-BC52-6F47FCBFC0C2}"/>
              </a:ext>
            </a:extLst>
          </p:cNvPr>
          <p:cNvSpPr/>
          <p:nvPr/>
        </p:nvSpPr>
        <p:spPr>
          <a:xfrm>
            <a:off x="123825" y="4687232"/>
            <a:ext cx="1758260" cy="1675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835B4-48C3-45C6-BE0D-B27C9347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11357558" cy="716400"/>
          </a:xfrm>
        </p:spPr>
        <p:txBody>
          <a:bodyPr/>
          <a:lstStyle/>
          <a:p>
            <a:r>
              <a:rPr lang="en-US" dirty="0"/>
              <a:t>Building a sales deck and reports can be complex…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38B6F-FAAA-4C97-B0D9-336ACF4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C68BD-C423-4390-9045-DEEE719CB80D}"/>
              </a:ext>
            </a:extLst>
          </p:cNvPr>
          <p:cNvSpPr txBox="1"/>
          <p:nvPr/>
        </p:nvSpPr>
        <p:spPr>
          <a:xfrm>
            <a:off x="315718" y="1495091"/>
            <a:ext cx="1374474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Old Sales Decks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9DFC6-156F-4B8F-AF14-4C62376E1071}"/>
              </a:ext>
            </a:extLst>
          </p:cNvPr>
          <p:cNvSpPr txBox="1"/>
          <p:nvPr/>
        </p:nvSpPr>
        <p:spPr>
          <a:xfrm>
            <a:off x="433611" y="2884048"/>
            <a:ext cx="1138688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BI 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4F011-2800-4F1B-832E-F9A1BB36FC73}"/>
              </a:ext>
            </a:extLst>
          </p:cNvPr>
          <p:cNvSpPr txBox="1"/>
          <p:nvPr/>
        </p:nvSpPr>
        <p:spPr>
          <a:xfrm>
            <a:off x="2845715" y="5384547"/>
            <a:ext cx="1620611" cy="4638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Business Analysts / Data Scientists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73905-E904-40EA-AF04-AB8713F582A6}"/>
              </a:ext>
            </a:extLst>
          </p:cNvPr>
          <p:cNvSpPr txBox="1"/>
          <p:nvPr/>
        </p:nvSpPr>
        <p:spPr>
          <a:xfrm>
            <a:off x="3018115" y="3207803"/>
            <a:ext cx="1275811" cy="279180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Sales Analyst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8884D-A845-49C8-8A1A-DADFCEA3A244}"/>
              </a:ext>
            </a:extLst>
          </p:cNvPr>
          <p:cNvSpPr txBox="1"/>
          <p:nvPr/>
        </p:nvSpPr>
        <p:spPr>
          <a:xfrm>
            <a:off x="6202931" y="4152456"/>
            <a:ext cx="1109932" cy="279180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Salesperson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96878D61-E0BF-4F7B-A676-CC1A842B4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20" y="4332913"/>
            <a:ext cx="914400" cy="98425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D37ECEF7-CFE4-43CE-ADA5-3A9E63CF6B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64" y="3146938"/>
            <a:ext cx="914400" cy="9865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6B131D-CA2D-4C44-B285-B2BA9219A036}"/>
              </a:ext>
            </a:extLst>
          </p:cNvPr>
          <p:cNvSpPr txBox="1"/>
          <p:nvPr/>
        </p:nvSpPr>
        <p:spPr>
          <a:xfrm>
            <a:off x="350980" y="4687232"/>
            <a:ext cx="1303950" cy="4022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Data Warehouse</a:t>
            </a:r>
          </a:p>
          <a:p>
            <a:pPr algn="ctr"/>
            <a:r>
              <a:rPr lang="en-US" sz="1000" b="1" dirty="0">
                <a:latin typeface="Arial" pitchFamily="34" charset="0"/>
                <a:cs typeface="Arial" pitchFamily="34" charset="0"/>
              </a:rPr>
              <a:t>And Code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598055D8-1CC8-4062-BB02-6920AB1282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9" y="1801019"/>
            <a:ext cx="1221412" cy="339421"/>
          </a:xfrm>
          <a:prstGeom prst="rect">
            <a:avLst/>
          </a:prstGeom>
        </p:spPr>
      </p:pic>
      <p:pic>
        <p:nvPicPr>
          <p:cNvPr id="25" name="Picture 2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31B62363-EBEB-4A28-93AA-5A3CDD9F0C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58"/>
          <a:stretch/>
        </p:blipFill>
        <p:spPr>
          <a:xfrm>
            <a:off x="492376" y="4064265"/>
            <a:ext cx="1021159" cy="484956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108C5D4C-846E-44CF-871B-71BA52DACE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3" y="3233764"/>
            <a:ext cx="1176984" cy="244770"/>
          </a:xfrm>
          <a:prstGeom prst="rect">
            <a:avLst/>
          </a:prstGeom>
        </p:spPr>
      </p:pic>
      <p:pic>
        <p:nvPicPr>
          <p:cNvPr id="27" name="Picture 2" descr="Dojo, Domo Community">
            <a:extLst>
              <a:ext uri="{FF2B5EF4-FFF2-40B4-BE49-F238E27FC236}">
                <a16:creationId xmlns:a16="http://schemas.microsoft.com/office/drawing/2014/main" id="{84B398CE-28A2-4508-B8D1-31720933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0" y="3590749"/>
            <a:ext cx="479010" cy="47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79C1C9E-F272-462A-A3BF-20814F1EE1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0" y="5157750"/>
            <a:ext cx="568630" cy="56863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725D5378-CA70-4E3B-BC09-8B141D7352F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9726" y="5886974"/>
            <a:ext cx="1306459" cy="385885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30E8B2-4CC2-454B-ACB1-37F90775D1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905" y="3199043"/>
            <a:ext cx="953413" cy="953413"/>
          </a:xfrm>
          <a:prstGeom prst="rect">
            <a:avLst/>
          </a:prstGeom>
        </p:spPr>
      </p:pic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DB485203-876C-419A-8F95-E793B0BA16C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6" y="2091460"/>
            <a:ext cx="605739" cy="58303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18305-98D5-44B3-8BF3-9B8A7490C9E2}"/>
              </a:ext>
            </a:extLst>
          </p:cNvPr>
          <p:cNvCxnSpPr/>
          <p:nvPr/>
        </p:nvCxnSpPr>
        <p:spPr>
          <a:xfrm flipV="1">
            <a:off x="1970852" y="4952551"/>
            <a:ext cx="914400" cy="729224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B322BE-BFF5-429B-BAD4-EDF37AB7E572}"/>
              </a:ext>
            </a:extLst>
          </p:cNvPr>
          <p:cNvCxnSpPr/>
          <p:nvPr/>
        </p:nvCxnSpPr>
        <p:spPr>
          <a:xfrm flipV="1">
            <a:off x="1970852" y="2958651"/>
            <a:ext cx="914400" cy="729224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72CC4A-59BD-4519-9292-0F2B18EFA23E}"/>
              </a:ext>
            </a:extLst>
          </p:cNvPr>
          <p:cNvCxnSpPr>
            <a:cxnSpLocks/>
          </p:cNvCxnSpPr>
          <p:nvPr/>
        </p:nvCxnSpPr>
        <p:spPr>
          <a:xfrm>
            <a:off x="1970852" y="3964100"/>
            <a:ext cx="914400" cy="549641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C55FE8-14C9-4F7E-8977-95258F1BB362}"/>
              </a:ext>
            </a:extLst>
          </p:cNvPr>
          <p:cNvCxnSpPr>
            <a:cxnSpLocks/>
          </p:cNvCxnSpPr>
          <p:nvPr/>
        </p:nvCxnSpPr>
        <p:spPr>
          <a:xfrm>
            <a:off x="1970852" y="2165631"/>
            <a:ext cx="914400" cy="396594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36BEBB-5F54-4058-9BB3-E7009557D777}"/>
              </a:ext>
            </a:extLst>
          </p:cNvPr>
          <p:cNvCxnSpPr>
            <a:cxnSpLocks/>
          </p:cNvCxnSpPr>
          <p:nvPr/>
        </p:nvCxnSpPr>
        <p:spPr>
          <a:xfrm>
            <a:off x="4809303" y="2735856"/>
            <a:ext cx="914400" cy="396594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7DE03D-B614-443F-9E99-F75BDC21E818}"/>
              </a:ext>
            </a:extLst>
          </p:cNvPr>
          <p:cNvCxnSpPr>
            <a:cxnSpLocks/>
          </p:cNvCxnSpPr>
          <p:nvPr/>
        </p:nvCxnSpPr>
        <p:spPr>
          <a:xfrm flipH="1" flipV="1">
            <a:off x="4514028" y="3022830"/>
            <a:ext cx="914400" cy="352426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97CF10-E2CC-4C37-8802-8B1A96731696}"/>
              </a:ext>
            </a:extLst>
          </p:cNvPr>
          <p:cNvCxnSpPr>
            <a:cxnSpLocks/>
          </p:cNvCxnSpPr>
          <p:nvPr/>
        </p:nvCxnSpPr>
        <p:spPr>
          <a:xfrm flipH="1">
            <a:off x="4514028" y="4080100"/>
            <a:ext cx="914400" cy="445013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F5D181-26D7-46DB-93EA-B2585DBD8674}"/>
              </a:ext>
            </a:extLst>
          </p:cNvPr>
          <p:cNvCxnSpPr>
            <a:cxnSpLocks/>
          </p:cNvCxnSpPr>
          <p:nvPr/>
        </p:nvCxnSpPr>
        <p:spPr>
          <a:xfrm flipV="1">
            <a:off x="4809303" y="4332913"/>
            <a:ext cx="914400" cy="520181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CDE775-2F2F-41BF-918C-4212B11DDDE8}"/>
              </a:ext>
            </a:extLst>
          </p:cNvPr>
          <p:cNvCxnSpPr>
            <a:cxnSpLocks/>
          </p:cNvCxnSpPr>
          <p:nvPr/>
        </p:nvCxnSpPr>
        <p:spPr>
          <a:xfrm>
            <a:off x="7312862" y="3645061"/>
            <a:ext cx="914400" cy="0"/>
          </a:xfrm>
          <a:prstGeom prst="straightConnector1">
            <a:avLst/>
          </a:prstGeom>
          <a:ln w="412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21472F8-A723-460A-8E06-039D2BF2B8DA}"/>
              </a:ext>
            </a:extLst>
          </p:cNvPr>
          <p:cNvSpPr txBox="1"/>
          <p:nvPr/>
        </p:nvSpPr>
        <p:spPr>
          <a:xfrm>
            <a:off x="8339744" y="4193323"/>
            <a:ext cx="1109932" cy="463846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39D955-08AD-4CCF-9873-3B24C7C71B8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67" y="2042083"/>
            <a:ext cx="1086307" cy="10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53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0F3E95-E55F-408A-8875-C71EA219B1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36822</TotalTime>
  <Words>30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Building a sales deck and reports can be complex…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741</cp:revision>
  <cp:lastPrinted>2013-01-28T07:08:46Z</cp:lastPrinted>
  <dcterms:created xsi:type="dcterms:W3CDTF">2012-12-10T21:53:02Z</dcterms:created>
  <dcterms:modified xsi:type="dcterms:W3CDTF">2022-02-05T18:19:16Z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