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92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BA21-369A-4FFA-B022-D24B1CC4DAB7}" v="25" dt="2021-01-06T18:53:5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98" y="30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51D8-3705-4B45-8F2F-033592AD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Full of Self-Imposed Sales Friction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7E4E-115A-4A51-A4EA-59DBFF2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E406A-56C6-4B32-8D8D-C28AD150D282}"/>
              </a:ext>
            </a:extLst>
          </p:cNvPr>
          <p:cNvSpPr txBox="1"/>
          <p:nvPr/>
        </p:nvSpPr>
        <p:spPr>
          <a:xfrm>
            <a:off x="2929970" y="1371674"/>
            <a:ext cx="4029259" cy="371513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Sources of Internal Sales 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E4EBD-5D0E-464C-8F45-7E1F5A7353D4}"/>
              </a:ext>
            </a:extLst>
          </p:cNvPr>
          <p:cNvSpPr txBox="1"/>
          <p:nvPr/>
        </p:nvSpPr>
        <p:spPr>
          <a:xfrm>
            <a:off x="1032621" y="3243243"/>
            <a:ext cx="4029259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Data Permissions (IT)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61448-94AF-40F4-BFFC-1E88692F612B}"/>
              </a:ext>
            </a:extLst>
          </p:cNvPr>
          <p:cNvSpPr txBox="1"/>
          <p:nvPr/>
        </p:nvSpPr>
        <p:spPr>
          <a:xfrm>
            <a:off x="1014806" y="5709173"/>
            <a:ext cx="4029259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Branding &amp; Marketing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A2B126A-7B6C-4CA8-8892-2D21D930D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1" y="2074246"/>
            <a:ext cx="832674" cy="11890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97E918F-E467-4DA9-B0F4-2AF771AF0954}"/>
              </a:ext>
            </a:extLst>
          </p:cNvPr>
          <p:cNvGrpSpPr/>
          <p:nvPr/>
        </p:nvGrpSpPr>
        <p:grpSpPr>
          <a:xfrm>
            <a:off x="5731181" y="1959893"/>
            <a:ext cx="4029259" cy="1624085"/>
            <a:chOff x="6232626" y="1959893"/>
            <a:chExt cx="4029259" cy="16240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5C457-0348-4906-A548-3F6DA1BD2056}"/>
                </a:ext>
              </a:extLst>
            </p:cNvPr>
            <p:cNvSpPr txBox="1"/>
            <p:nvPr/>
          </p:nvSpPr>
          <p:spPr>
            <a:xfrm>
              <a:off x="6232626" y="3243243"/>
              <a:ext cx="4029259" cy="34073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1600" b="1" dirty="0">
                  <a:latin typeface="Arial" pitchFamily="34" charset="0"/>
                  <a:cs typeface="Arial" pitchFamily="34" charset="0"/>
                </a:rPr>
                <a:t>Sales Support &amp; Analytics</a:t>
              </a:r>
            </a:p>
          </p:txBody>
        </p:sp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BB608647-445E-40C1-81CB-372E9AFD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368" y="1959893"/>
              <a:ext cx="2073986" cy="1185135"/>
            </a:xfrm>
            <a:prstGeom prst="rect">
              <a:avLst/>
            </a:prstGeom>
          </p:spPr>
        </p:pic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A468E2-2BB8-4709-B842-802808B45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97" y="4122067"/>
            <a:ext cx="1179522" cy="150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5C3BB9-EAC1-4944-83B5-B705C84998AB}"/>
              </a:ext>
            </a:extLst>
          </p:cNvPr>
          <p:cNvSpPr txBox="1"/>
          <p:nvPr/>
        </p:nvSpPr>
        <p:spPr>
          <a:xfrm>
            <a:off x="6532803" y="5700222"/>
            <a:ext cx="1879679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Software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625A44-D34D-4061-835B-2D0B406272B7}"/>
              </a:ext>
            </a:extLst>
          </p:cNvPr>
          <p:cNvGrpSpPr/>
          <p:nvPr/>
        </p:nvGrpSpPr>
        <p:grpSpPr>
          <a:xfrm>
            <a:off x="6117442" y="4012513"/>
            <a:ext cx="1811706" cy="1572792"/>
            <a:chOff x="6245777" y="3682193"/>
            <a:chExt cx="2192165" cy="1903078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DC1B6D87-F41F-4F3C-8058-9E45D7B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777" y="3682193"/>
              <a:ext cx="1179521" cy="1179521"/>
            </a:xfrm>
            <a:prstGeom prst="rect">
              <a:avLst/>
            </a:prstGeom>
          </p:spPr>
        </p:pic>
        <p:pic>
          <p:nvPicPr>
            <p:cNvPr id="20" name="Picture 1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EA85117-2B18-4195-AF04-16D15124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686" y="4823630"/>
              <a:ext cx="755703" cy="755703"/>
            </a:xfrm>
            <a:prstGeom prst="rect">
              <a:avLst/>
            </a:prstGeom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987D018-4872-4191-A897-19DA00B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029" y="4817692"/>
              <a:ext cx="1015913" cy="767579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0B50279E-A851-45D6-99AE-5BA7B51C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785" y="381475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249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F3E95-E55F-408A-8875-C71EA219B1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26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… and Full of Self-Imposed Sales Friction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741</cp:revision>
  <cp:lastPrinted>2013-01-28T07:08:46Z</cp:lastPrinted>
  <dcterms:created xsi:type="dcterms:W3CDTF">2012-12-10T21:53:02Z</dcterms:created>
  <dcterms:modified xsi:type="dcterms:W3CDTF">2022-02-05T18:19:36Z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