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pos="1968" userDrawn="1">
          <p15:clr>
            <a:srgbClr val="A4A3A4"/>
          </p15:clr>
        </p15:guide>
        <p15:guide id="4" orient="horz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381"/>
      </p:cViewPr>
      <p:guideLst>
        <p:guide orient="horz" pos="1392"/>
        <p:guide/>
        <p:guide pos="1968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4ED9-4C7A-4FA4-B285-20B007631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B3351-0FEB-45AA-A9D5-67EB3B34D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B3D2-F313-4D18-B9C6-14AE7D7D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F31B8-47EE-4582-9FE5-F3B970DC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D422A-7295-497C-A24E-0684A31A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2BA5-DD01-4EE9-A616-9285DAC6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0CEB6-3679-4F80-B0B6-9A3404322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6C52-0D1C-4ABE-AD12-9B661A84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30CC-5B31-44B3-9689-7694076E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AA816-EF39-48FA-8460-2035EA4A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FB802-5000-4514-A735-8F17F8E2A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E3C46-228C-4993-AC77-8E309E774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B50E9-CA94-4355-889D-9D0622C9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73411-5489-4853-8EC7-764D9373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BB2D-3744-4FBD-8AE3-39299B7B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8C78-B549-4E79-BD1C-AAB78509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9A97-DE0D-41EC-BD4E-00A373D7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43C8-829B-4285-8F4D-E770C10D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AAC4C-D81B-4604-BF81-E7E43555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1A260-EEA0-4929-869E-EE6E479B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6A65-0004-4F8E-B848-10CA9A4A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377-03DF-46F3-9AD9-39871C226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69DFD-16A8-45C9-BEEC-A262AF3E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FDC2A-77A3-477D-A711-55E87305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A542-9B24-4397-9189-CFF3ACA5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37AB-4022-4246-B493-3A128CD5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EF94-B013-4AA0-A702-36A1BDB9A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5F223-A7D6-4978-A853-C8FF1B1CD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E2D85-71F6-401F-A9BE-DE96D238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73272-31B6-4295-B25D-6B4A7F41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B1C9D-1AE6-42C9-B1AF-001967F2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64EC-E681-4AD3-8C5A-934C22D1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70366-5528-4BB7-A0F1-A27A896A8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2D112-7010-434C-BEAF-8A734E85A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C2CB3-25B3-4FF2-8CA5-4A977322C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67E22-AFCB-4AD8-95E1-BDE495E6E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21485-E01D-4724-AC38-FC93B661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57D08-9DC0-4917-AEE1-97354C76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58A03-A903-4B20-B24D-8C4817A3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2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F9D5-5E80-4582-8847-6A9FD48F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FC28B-DFB8-4BB7-B342-B743AAC3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3F5B8-17E8-46E2-A53E-8E791F71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A09A-909D-4B19-8180-A6AEE585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331AF-D8C4-4C55-BE99-AE696F57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371EF-4743-4688-B5FE-DEC171A6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62C7D-5729-4D33-A44F-04B28F56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E1C5-A3C1-4C0D-ACF0-E8D089AF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C82F-E796-4A43-BC14-9E622D501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B311E-AA3A-459B-9202-A2EFF4FB4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A8BC5-CB84-4835-98E7-3BCA15D6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C274E-7F54-4B13-B615-4E4980FE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68E92-CAA4-4F14-A96B-1ECA2E62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4FAD-690A-44C8-AD82-A79CDE02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E2E22-5E3D-4436-B385-47C4924C3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4CE86-B155-4F6C-908B-FDD3F3741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271EE-2632-43B8-B247-892A073C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8CA3E-4E3F-4119-8CF1-5078315F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A2A1F-ED34-48ED-9438-23E77890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33389-0AEA-4FEA-9323-51FA357E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D6568-97EB-4E8F-AAB2-631AFF9C8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3935-A445-43F6-A77C-24149464E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612F-EC31-46A3-9368-8280C5A6C7F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B4F8-CC51-4DDE-9659-9F31BF0E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8809-6758-4919-BDBE-54FC7DC76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E02EB2-446A-46C6-BCED-CE6C75F1DF69}"/>
              </a:ext>
            </a:extLst>
          </p:cNvPr>
          <p:cNvSpPr/>
          <p:nvPr/>
        </p:nvSpPr>
        <p:spPr>
          <a:xfrm>
            <a:off x="4466492" y="2447778"/>
            <a:ext cx="3945988" cy="1392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Rectangle</a:t>
            </a:r>
          </a:p>
        </p:txBody>
      </p:sp>
    </p:spTree>
    <p:extLst>
      <p:ext uri="{BB962C8B-B14F-4D97-AF65-F5344CB8AC3E}">
        <p14:creationId xmlns:p14="http://schemas.microsoft.com/office/powerpoint/2010/main" val="331656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Hannegan</dc:creator>
  <cp:lastModifiedBy>Kevin Hannegan</cp:lastModifiedBy>
  <cp:revision>10</cp:revision>
  <dcterms:created xsi:type="dcterms:W3CDTF">2019-01-26T18:28:06Z</dcterms:created>
  <dcterms:modified xsi:type="dcterms:W3CDTF">2019-03-23T01:34:06Z</dcterms:modified>
</cp:coreProperties>
</file>