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75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6" d="100"/>
          <a:sy n="86" d="100"/>
        </p:scale>
        <p:origin x="1065" y="30"/>
      </p:cViewPr>
      <p:guideLst>
        <p:guide orient="horz" pos="187"/>
        <p:guide orient="horz" pos="1824"/>
        <p:guide pos="6058"/>
        <p:guide pos="4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6864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 xmlns:p="http://schemas.openxmlformats.org/presentationml/2006/main"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 1">
            <a:extLst xmlns:a="http://schemas.openxmlformats.org/drawingml/2006/main">
              <a:ext uri="{FF2B5EF4-FFF2-40B4-BE49-F238E27FC236}">
                <a16:creationId xmlns:a16="http://schemas.microsoft.com/office/drawing/2014/main" id="{EBCA75A5-24DE-4AFE-B02E-241B083EB95C}"/>
              </a:ext>
            </a:extLst>
          </p:cNvPr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dirty="0"/>
              <a:t>Table Template #2</a:t>
            </a:r>
          </a:p>
        </p:txBody>
      </p:sp>
      <p:sp>
        <p:nvSpPr>
          <p:cNvPr id="4" name="Slide Number Placeholder 3">
            <a:extLst xmlns:a="http://schemas.openxmlformats.org/drawingml/2006/main">
              <a:ext uri="{FF2B5EF4-FFF2-40B4-BE49-F238E27FC236}">
                <a16:creationId xmlns:a16="http://schemas.microsoft.com/office/drawing/2014/main" id="{CA025CFB-8A86-4374-ADA3-B1690F7C03BB}"/>
              </a:ext>
            </a:extLst>
          </p:cNvPr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graphicFrame>
        <p:nvGraphicFramePr>
          <p:cNvPr id="5" name="TableObjectExample">
            <a:extLst xmlns:a="http://schemas.openxmlformats.org/drawingml/2006/main">
              <a:ext uri="{FF2B5EF4-FFF2-40B4-BE49-F238E27FC236}">
                <a16:creationId xmlns:a16="http://schemas.microsoft.com/office/drawing/2014/main" id="{C83DB686-BAF3-4BB2-84A9-27165763DB69}"/>
              </a:ext>
            </a:extLst>
          </p:cNvPr>
          <p:cNvGraphicFramePr>
            <a:graphicFrameLocks xmlns:a="http://schemas.openxmlformats.org/drawingml/2006/main" noGrp="1"/>
          </p:cNvGraphicFramePr>
          <p:nvPr>
            <p:extLst>
              <p:ext uri="{D42A27DB-BD31-4B8C-83A1-F6EECF244321}">
                <p14:modId xmlns:p14="http://schemas.microsoft.com/office/powerpoint/2010/main" val="2622742437"/>
              </p:ext>
            </p:extLst>
          </p:nvPr>
        </p:nvGraphicFramePr>
        <p:xfrm>
          <a:off xmlns:a="http://schemas.openxmlformats.org/drawingml/2006/main" x="4234073" y="1074427"/>
          <a:ext xmlns:a="http://schemas.openxmlformats.org/drawingml/2006/main" cx="3849255" cy="4958932"/>
        </p:xfrm>
        <a:graphic xmlns:a="http://schemas.openxmlformats.org/drawingml/2006/main">
          <a:graphicData uri="http://schemas.openxmlformats.org/drawingml/2006/table">
            <a:tbl xmlns:a="http://schemas.openxmlformats.org/drawingml/2006/main">
              <a:tblPr firstRow="1">
                <a:tableStyleId>{5C22544A-7EE6-4342-B048-85BDC9FD1C3A}</a:tableStyleId>
              </a:tblPr>
              <a:tblGrid>
                <a:gridCol w="1283085">
                  <a:extLst>
                    <a:ext uri="{9D8B030D-6E8A-4147-A177-3AD203B41FA5}">
                      <a16:colId xmlns:a16="http://schemas.microsoft.com/office/drawing/2014/main" val="2981421397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4098213281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3178792694"/>
                    </a:ext>
                  </a:extLst>
                </a:gridCol>
              </a:tblGrid>
              <a:tr h="450812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Fiscal Year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7612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0315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CR6!XD?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5364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5854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88902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4559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569820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9032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2262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5087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9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6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aaee22c-29d9-4ef6-b099-92857a09804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36170</TotalTime>
  <Words>19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Table Template #2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693</cp:revision>
  <cp:lastPrinted>2013-01-28T07:08:46Z</cp:lastPrinted>
  <dcterms:created xsi:type="dcterms:W3CDTF">2012-12-10T21:53:02Z</dcterms:created>
  <dcterms:modified xsi:type="dcterms:W3CDTF">2020-03-11T16:04:09Z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