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755140" y="2134870"/>
            <a:ext cx="1100455" cy="46355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Render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93160" y="2134870"/>
            <a:ext cx="1100455" cy="46355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Stage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71515" y="2134870"/>
            <a:ext cx="1100455" cy="46355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Sprite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61630" y="2134870"/>
            <a:ext cx="1100455" cy="46355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Context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01845" y="3376295"/>
            <a:ext cx="1737360" cy="463550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RenderSprite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" name="直接箭头连接符 11"/>
          <p:cNvCxnSpPr>
            <a:stCxn id="4" idx="3"/>
            <a:endCxn id="8" idx="1"/>
          </p:cNvCxnSpPr>
          <p:nvPr/>
        </p:nvCxnSpPr>
        <p:spPr>
          <a:xfrm>
            <a:off x="2855595" y="2366645"/>
            <a:ext cx="837565" cy="0"/>
          </a:xfrm>
          <a:prstGeom prst="straightConnector1">
            <a:avLst/>
          </a:prstGeom>
          <a:ln w="15875">
            <a:solidFill>
              <a:schemeClr val="tx1"/>
            </a:solidFill>
            <a:prstDash val="soli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  <a:endCxn id="9" idx="1"/>
          </p:cNvCxnSpPr>
          <p:nvPr/>
        </p:nvCxnSpPr>
        <p:spPr>
          <a:xfrm>
            <a:off x="4793615" y="2366645"/>
            <a:ext cx="9779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3"/>
            <a:endCxn id="10" idx="1"/>
          </p:cNvCxnSpPr>
          <p:nvPr/>
        </p:nvCxnSpPr>
        <p:spPr>
          <a:xfrm>
            <a:off x="6871970" y="2366645"/>
            <a:ext cx="108966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145415"/>
            <a:ext cx="10515600" cy="450215"/>
          </a:xfrm>
        </p:spPr>
        <p:txBody>
          <a:bodyPr>
            <a:normAutofit/>
          </a:bodyPr>
          <a:p>
            <a:pPr algn="ctr"/>
            <a:r>
              <a:rPr lang="en-US" altLang="zh-CN" sz="2220"/>
              <a:t>T16H5 </a:t>
            </a:r>
            <a:r>
              <a:rPr lang="zh-CN" altLang="en-US" sz="2220"/>
              <a:t>动画创建与管理</a:t>
            </a:r>
            <a:endParaRPr lang="zh-CN" altLang="en-US" sz="2220"/>
          </a:p>
        </p:txBody>
      </p:sp>
      <p:grpSp>
        <p:nvGrpSpPr>
          <p:cNvPr id="16" name="组合 15"/>
          <p:cNvGrpSpPr/>
          <p:nvPr/>
        </p:nvGrpSpPr>
        <p:grpSpPr>
          <a:xfrm>
            <a:off x="544830" y="2266825"/>
            <a:ext cx="2155825" cy="2532625"/>
            <a:chOff x="1570" y="1763"/>
            <a:chExt cx="3395" cy="3324"/>
          </a:xfrm>
        </p:grpSpPr>
        <p:sp>
          <p:nvSpPr>
            <p:cNvPr id="14" name="矩形 13"/>
            <p:cNvSpPr/>
            <p:nvPr/>
          </p:nvSpPr>
          <p:spPr>
            <a:xfrm>
              <a:off x="1570" y="1789"/>
              <a:ext cx="3395" cy="3298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65" y="1763"/>
              <a:ext cx="3050" cy="46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AnimationManager</a:t>
              </a:r>
              <a:endParaRPr lang="en-US" altLang="zh-CN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78" y="2192"/>
              <a:ext cx="2689" cy="1024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animation_res_pool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stop_scene_key_list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···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781" y="3321"/>
              <a:ext cx="2951" cy="1674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Reset()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AnimationLoadRes()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SubAnimationResCount</a:t>
              </a:r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()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ClearRes()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Update()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CheckStop()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···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60725" y="2000250"/>
            <a:ext cx="2155825" cy="1168400"/>
            <a:chOff x="1525" y="1789"/>
            <a:chExt cx="3395" cy="1840"/>
          </a:xfrm>
        </p:grpSpPr>
        <p:sp>
          <p:nvSpPr>
            <p:cNvPr id="18" name="矩形 17"/>
            <p:cNvSpPr/>
            <p:nvPr/>
          </p:nvSpPr>
          <p:spPr>
            <a:xfrm>
              <a:off x="1525" y="1789"/>
              <a:ext cx="3395" cy="1840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765" y="1789"/>
              <a:ext cx="3050" cy="46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AnimationResItem</a:t>
              </a:r>
              <a:endParaRPr lang="en-US" altLang="zh-CN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878" y="2374"/>
              <a:ext cx="2689" cy="1024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count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call_list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···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flipV="1">
            <a:off x="2165985" y="2410460"/>
            <a:ext cx="1094740" cy="34798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diamond"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024630" y="2523490"/>
            <a:ext cx="2160905" cy="23495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none"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9196070" y="956310"/>
            <a:ext cx="1689100" cy="1191895"/>
            <a:chOff x="14679" y="1263"/>
            <a:chExt cx="2660" cy="1877"/>
          </a:xfrm>
        </p:grpSpPr>
        <p:grpSp>
          <p:nvGrpSpPr>
            <p:cNvPr id="29" name="组合 28"/>
            <p:cNvGrpSpPr/>
            <p:nvPr/>
          </p:nvGrpSpPr>
          <p:grpSpPr>
            <a:xfrm>
              <a:off x="14679" y="1263"/>
              <a:ext cx="2660" cy="1877"/>
              <a:chOff x="1764" y="1789"/>
              <a:chExt cx="2660" cy="1877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764" y="1790"/>
                <a:ext cx="2659" cy="1876"/>
              </a:xfrm>
              <a:prstGeom prst="rect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765" y="1789"/>
                <a:ext cx="2659" cy="46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Laya.Animation</a:t>
                </a:r>
                <a:endParaRPr lang="en-US" altLang="zh-CN" sz="1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127" y="3075"/>
                <a:ext cx="1980" cy="415"/>
              </a:xfrm>
              <a:prstGeom prst="rect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l"/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</a:rPr>
                  <a:t>···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15043" y="1940"/>
              <a:ext cx="1980" cy="415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···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36" name="直接箭头连接符 35"/>
          <p:cNvCxnSpPr>
            <a:endCxn id="30" idx="1"/>
          </p:cNvCxnSpPr>
          <p:nvPr/>
        </p:nvCxnSpPr>
        <p:spPr>
          <a:xfrm flipV="1">
            <a:off x="8339455" y="1552575"/>
            <a:ext cx="856615" cy="105981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9201785" y="2371725"/>
            <a:ext cx="1689100" cy="814070"/>
            <a:chOff x="14679" y="1263"/>
            <a:chExt cx="2660" cy="1282"/>
          </a:xfrm>
        </p:grpSpPr>
        <p:grpSp>
          <p:nvGrpSpPr>
            <p:cNvPr id="38" name="组合 37"/>
            <p:cNvGrpSpPr/>
            <p:nvPr/>
          </p:nvGrpSpPr>
          <p:grpSpPr>
            <a:xfrm>
              <a:off x="14679" y="1263"/>
              <a:ext cx="2660" cy="1282"/>
              <a:chOff x="1764" y="1789"/>
              <a:chExt cx="2660" cy="1282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764" y="1790"/>
                <a:ext cx="2659" cy="1281"/>
              </a:xfrm>
              <a:prstGeom prst="rect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765" y="1789"/>
                <a:ext cx="2659" cy="46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PoolObject</a:t>
                </a:r>
                <a:endParaRPr lang="en-US" altLang="zh-CN" sz="1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15043" y="1940"/>
              <a:ext cx="1980" cy="415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pool_obj_id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43" name="直接箭头连接符 42"/>
          <p:cNvCxnSpPr>
            <a:endCxn id="39" idx="1"/>
          </p:cNvCxnSpPr>
          <p:nvPr/>
        </p:nvCxnSpPr>
        <p:spPr>
          <a:xfrm>
            <a:off x="8369935" y="2632710"/>
            <a:ext cx="831850" cy="14668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headEnd type="non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9196070" y="3846830"/>
            <a:ext cx="2155825" cy="2614930"/>
            <a:chOff x="1570" y="1789"/>
            <a:chExt cx="3395" cy="3695"/>
          </a:xfrm>
        </p:grpSpPr>
        <p:sp>
          <p:nvSpPr>
            <p:cNvPr id="50" name="矩形 49"/>
            <p:cNvSpPr/>
            <p:nvPr/>
          </p:nvSpPr>
          <p:spPr>
            <a:xfrm>
              <a:off x="1570" y="1789"/>
              <a:ext cx="3395" cy="3695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765" y="1789"/>
              <a:ext cx="3050" cy="46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ObjectPool</a:t>
              </a:r>
              <a:endParaRPr lang="en-US" altLang="zh-CN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878" y="2296"/>
              <a:ext cx="2689" cy="1024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m_obj_map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stop_scene_key_list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···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781" y="3509"/>
              <a:ext cx="2951" cy="1813"/>
            </a:xfrm>
            <a:prstGeom prst="rect">
              <a:avLst/>
            </a:prstGeom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RentObject()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GiveBackObject()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zh-CN" altLang="en-US" sz="1200">
                  <a:latin typeface="Times New Roman" panose="02020603050405020304" charset="0"/>
                  <a:cs typeface="Times New Roman" panose="02020603050405020304" charset="0"/>
                </a:rPr>
                <a:t>CreateOneObject</a:t>
              </a:r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()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CheckPool()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Update()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···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6309360" y="3675146"/>
            <a:ext cx="1707515" cy="501909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stop_scene_key_list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real_res_name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···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185535" y="2207260"/>
            <a:ext cx="2155825" cy="3200487"/>
            <a:chOff x="9741" y="3476"/>
            <a:chExt cx="3395" cy="5040"/>
          </a:xfrm>
        </p:grpSpPr>
        <p:grpSp>
          <p:nvGrpSpPr>
            <p:cNvPr id="23" name="组合 22"/>
            <p:cNvGrpSpPr/>
            <p:nvPr/>
          </p:nvGrpSpPr>
          <p:grpSpPr>
            <a:xfrm>
              <a:off x="9741" y="3476"/>
              <a:ext cx="3395" cy="5040"/>
              <a:chOff x="1570" y="1789"/>
              <a:chExt cx="3395" cy="392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570" y="1789"/>
                <a:ext cx="3395" cy="3928"/>
              </a:xfrm>
              <a:prstGeom prst="rect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765" y="1789"/>
                <a:ext cx="3050" cy="467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MyAnimation</a:t>
                </a:r>
                <a:endParaRPr lang="en-US" altLang="zh-CN" sz="1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896" y="2354"/>
                <a:ext cx="2689" cy="351"/>
              </a:xfrm>
              <a:prstGeom prst="rect">
                <a:avLst/>
              </a:prstGeom>
              <a:ln w="19050"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l"/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animation_pool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765" y="4288"/>
                <a:ext cx="2951" cy="1245"/>
              </a:xfrm>
              <a:prstGeom prst="rect">
                <a:avLst/>
              </a:prstGeom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l"/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</a:rPr>
                  <a:t>GiveBack()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Reset()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</a:rPr>
                  <a:t>Clenr()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</a:rPr>
                  <a:t>play()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/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</a:rPr>
                  <a:t>···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55" name="矩形 54"/>
            <p:cNvSpPr/>
            <p:nvPr/>
          </p:nvSpPr>
          <p:spPr>
            <a:xfrm>
              <a:off x="10067" y="4759"/>
              <a:ext cx="2689" cy="584"/>
            </a:xfrm>
            <a:prstGeom prst="rect">
              <a:avLst/>
            </a:prstGeom>
            <a:ln w="19050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Rent()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l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···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6392545" y="3453130"/>
            <a:ext cx="1707515" cy="723900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pool_obj_id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animation_type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real_res_name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···</a:t>
            </a:r>
            <a:endParaRPr lang="en-US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8" name="直接箭头连接符 57"/>
          <p:cNvCxnSpPr>
            <a:endCxn id="50" idx="1"/>
          </p:cNvCxnSpPr>
          <p:nvPr/>
        </p:nvCxnSpPr>
        <p:spPr>
          <a:xfrm>
            <a:off x="7513955" y="2821305"/>
            <a:ext cx="1682115" cy="233299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none"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24" idx="3"/>
          </p:cNvCxnSpPr>
          <p:nvPr/>
        </p:nvCxnSpPr>
        <p:spPr>
          <a:xfrm flipH="1" flipV="1">
            <a:off x="8341360" y="3807460"/>
            <a:ext cx="1113155" cy="59690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headEnd type="none" w="med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WPS 演示</Application>
  <PresentationFormat>宽屏</PresentationFormat>
  <Paragraphs>77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等线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calamity</cp:lastModifiedBy>
  <cp:revision>6</cp:revision>
  <dcterms:created xsi:type="dcterms:W3CDTF">2020-12-23T17:48:00Z</dcterms:created>
  <dcterms:modified xsi:type="dcterms:W3CDTF">2020-12-24T17:18:50Z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