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7059-AC31-4C15-A274-E0D6EB207E9F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FDA6-4A9F-4ECE-A7E4-0A6E3F118E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5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35459" y="3822842"/>
            <a:ext cx="11121081" cy="1170499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B162B6-7E48-6512-2515-7FAC7910A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29" y="1611325"/>
            <a:ext cx="1794339" cy="178761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B4C287-09FE-DC1B-2503-AAD232D5E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2282" y="5253038"/>
            <a:ext cx="9717742" cy="91440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589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70E04-8A50-4730-9A8E-8EE4C35BE882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CEF6E-85B9-45B1-B214-13609C205D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9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339592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339592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70E04-8A50-4730-9A8E-8EE4C35BE882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CEF6E-85B9-45B1-B214-13609C205D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68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005751" cy="861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8598" y="1277509"/>
            <a:ext cx="5157787" cy="8232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98598" y="2101421"/>
            <a:ext cx="5157787" cy="36815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31010" y="1277509"/>
            <a:ext cx="5183188" cy="8232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31010" y="2101421"/>
            <a:ext cx="5183188" cy="368154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1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2928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-7795"/>
            <a:ext cx="11121081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202724"/>
            <a:ext cx="10515600" cy="497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27" y="6121426"/>
            <a:ext cx="739346" cy="7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2" r:id="rId3"/>
    <p:sldLayoutId id="2147483661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112A0-AFB8-41A1-05F5-5AD596E8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327D4-FA11-9119-B637-40D4159575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8744" y="5246675"/>
            <a:ext cx="11038876" cy="492190"/>
          </a:xfrm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036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18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558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Javiera Magaluna Preuss Araya</dc:creator>
  <cp:lastModifiedBy>Javiera Magaluna Preuss Araya</cp:lastModifiedBy>
  <cp:revision>11</cp:revision>
  <dcterms:created xsi:type="dcterms:W3CDTF">2025-08-20T21:44:07Z</dcterms:created>
  <dcterms:modified xsi:type="dcterms:W3CDTF">2025-08-25T04:32:33Z</dcterms:modified>
</cp:coreProperties>
</file>