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27059-AC31-4C15-A274-E0D6EB207E9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FDA6-4A9F-4ECE-A7E4-0A6E3F118E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559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1038876" cy="88046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Editar el estilo de texto del patrón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18" y="1453978"/>
            <a:ext cx="1794339" cy="178761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49645" y="3419145"/>
            <a:ext cx="11121081" cy="1112653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698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E04-8A50-4730-9A8E-8EE4C35BE882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F6E-85B9-45B1-B214-13609C205D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2978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339592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339592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0E04-8A50-4730-9A8E-8EE4C35BE882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EF6E-85B9-45B1-B214-13609C205D7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168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0" y="57665"/>
            <a:ext cx="11121081" cy="667265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58901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005751" cy="8619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98598" y="1277509"/>
            <a:ext cx="5157787" cy="8232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98598" y="2101421"/>
            <a:ext cx="5157787" cy="36815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31010" y="1277509"/>
            <a:ext cx="5183188" cy="82323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31010" y="2101421"/>
            <a:ext cx="5183188" cy="36815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89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101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2928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0" y="-7795"/>
            <a:ext cx="11121081" cy="817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202724"/>
            <a:ext cx="10515600" cy="497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70E04-8A50-4730-9A8E-8EE4C35BE882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CEF6E-85B9-45B1-B214-13609C205D75}" type="slidenum">
              <a:rPr lang="es-CL" smtClean="0"/>
              <a:t>‹Nº›</a:t>
            </a:fld>
            <a:endParaRPr lang="es-CL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327" y="6121426"/>
            <a:ext cx="739346" cy="73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4" r:id="rId4"/>
    <p:sldLayoutId id="2147483661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3064475"/>
            <a:ext cx="10515600" cy="1497999"/>
          </a:xfrm>
        </p:spPr>
        <p:txBody>
          <a:bodyPr/>
          <a:lstStyle/>
          <a:p>
            <a:endParaRPr lang="es-C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775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1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5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Javiera Magaluna Preuss Araya</dc:creator>
  <cp:lastModifiedBy>Javiera Magaluna Preuss Araya</cp:lastModifiedBy>
  <cp:revision>6</cp:revision>
  <dcterms:created xsi:type="dcterms:W3CDTF">2025-08-20T21:44:07Z</dcterms:created>
  <dcterms:modified xsi:type="dcterms:W3CDTF">2025-08-20T22:02:40Z</dcterms:modified>
</cp:coreProperties>
</file>