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SG Master">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F7290D2D-664F-43EE-9E85-5BD641814540}"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2C30089-8B7A-44E6-BEC2-891671347BF6}"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SG Master_">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887FCA0-3C53-4BD8-9ED3-1195F3CFC80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A250F34-07F0-4AEC-B56D-7DC3A293158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5B732E9-C733-48F8-BB9F-2EB34F39BB1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E1B2374-0392-41F7-A59C-12E2D73919A8}"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B6FCD76-00AB-4C49-ACFC-B68C53273379}"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5989A283-A61D-44A8-8A33-817A9813184A}"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7886721F-2BDC-44B4-8D91-6ACFB2EDD969}"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3CDEA37B-95F8-4611-B588-3C8E56A54B8F}" type="slidenum">
              <a:t>&lt;#&gt;</a:t>
            </a:fld>
          </a:p>
        </p:txBody>
      </p:sp>
      <p:sp>
        <p:nvSpPr>
          <p:cNvPr id="4" name="PlaceHolder 3"/>
          <p:cNvSpPr>
            <a:spLocks noGrp="1"/>
          </p:cNvSpPr>
          <p:nvPr>
            <p:ph type="dt" idx="2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2000" b="-2000"/>
          </a:stretch>
        </a:blipFill>
      </p:bgPr>
    </p:bg>
    <p:spTree>
      <p:nvGrpSpPr>
        <p:cNvPr id="1" name=""/>
        <p:cNvGrpSpPr/>
        <p:nvPr/>
      </p:nvGrpSpPr>
      <p:grpSpPr>
        <a:xfrm>
          <a:off x="0" y="0"/>
          <a:ext cx="0" cy="0"/>
          <a:chOff x="0" y="0"/>
          <a:chExt cx="0" cy="0"/>
        </a:xfrm>
      </p:grpSpPr>
      <p:sp>
        <p:nvSpPr>
          <p:cNvPr id="0" name="TextBox 46"/>
          <p:cNvSpPr/>
          <p:nvPr/>
        </p:nvSpPr>
        <p:spPr>
          <a:xfrm>
            <a:off x="260280" y="5367600"/>
            <a:ext cx="6129360" cy="3333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600" spc="-1" strike="noStrike">
                <a:solidFill>
                  <a:schemeClr val="dk1"/>
                </a:solidFill>
                <a:latin typeface="Calibri"/>
              </a:rPr>
              <a:t>General System Notes:</a:t>
            </a:r>
            <a:endParaRPr b="0" lang="en-US" sz="1600" spc="-1" strike="noStrike">
              <a:solidFill>
                <a:srgbClr val="000000"/>
              </a:solidFill>
              <a:latin typeface="Arial"/>
            </a:endParaRPr>
          </a:p>
        </p:txBody>
      </p:sp>
      <p:sp>
        <p:nvSpPr>
          <p:cNvPr id="1" name="Title Placeholder 1"/>
          <p:cNvSpPr/>
          <p:nvPr/>
        </p:nvSpPr>
        <p:spPr>
          <a:xfrm>
            <a:off x="2367720" y="62640"/>
            <a:ext cx="4407840" cy="28584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90000"/>
              </a:lnSpc>
            </a:pPr>
            <a:r>
              <a:rPr b="1" lang="en-US" sz="2800" spc="-1" strike="noStrike">
                <a:solidFill>
                  <a:schemeClr val="lt1"/>
                </a:solidFill>
                <a:latin typeface="Calibri Light"/>
              </a:rPr>
              <a:t>Quick Start Guide</a:t>
            </a:r>
            <a:endParaRPr b="0" lang="en-US" sz="2800" spc="-1" strike="noStrike">
              <a:solidFill>
                <a:srgbClr val="000000"/>
              </a:solidFill>
              <a:latin typeface="Arial"/>
            </a:endParaRPr>
          </a:p>
        </p:txBody>
      </p:sp>
      <p:cxnSp>
        <p:nvCxnSpPr>
          <p:cNvPr id="2" name="Straight Connector 2"/>
          <p:cNvCxnSpPr/>
          <p:nvPr/>
        </p:nvCxnSpPr>
        <p:spPr>
          <a:xfrm>
            <a:off x="6623640" y="1196640"/>
            <a:ext cx="720" cy="5152680"/>
          </a:xfrm>
          <a:prstGeom prst="straightConnector1">
            <a:avLst/>
          </a:prstGeom>
          <a:ln w="0">
            <a:solidFill>
              <a:srgbClr val="000000"/>
            </a:solidFill>
          </a:ln>
        </p:spPr>
      </p:cxnSp>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41" name="PlaceHolder 1"/>
          <p:cNvSpPr>
            <a:spLocks noGrp="1"/>
          </p:cNvSpPr>
          <p:nvPr>
            <p:ph type="ftr" idx="25"/>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26"/>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4DF60F2B-DA25-44DC-A2DF-2DEB27B88CC5}"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43" name="PlaceHolder 3"/>
          <p:cNvSpPr>
            <a:spLocks noGrp="1"/>
          </p:cNvSpPr>
          <p:nvPr>
            <p:ph type="dt" idx="27"/>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29"/>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10CE7901-91FD-4D8F-BE74-B3CF27E87A65}"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46" name="PlaceHolder 3"/>
          <p:cNvSpPr>
            <a:spLocks noGrp="1"/>
          </p:cNvSpPr>
          <p:nvPr>
            <p:ph type="dt" idx="30"/>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2000" b="-2000"/>
          </a:stretch>
        </a:blipFill>
      </p:bgPr>
    </p:bg>
    <p:spTree>
      <p:nvGrpSpPr>
        <p:cNvPr id="1" name=""/>
        <p:cNvGrpSpPr/>
        <p:nvPr/>
      </p:nvGrpSpPr>
      <p:grpSpPr>
        <a:xfrm>
          <a:off x="0" y="0"/>
          <a:ext cx="0" cy="0"/>
          <a:chOff x="0" y="0"/>
          <a:chExt cx="0" cy="0"/>
        </a:xfrm>
      </p:grpSpPr>
      <p:sp>
        <p:nvSpPr>
          <p:cNvPr id="47" name="TextBox 46"/>
          <p:cNvSpPr/>
          <p:nvPr/>
        </p:nvSpPr>
        <p:spPr>
          <a:xfrm>
            <a:off x="260280" y="5367600"/>
            <a:ext cx="6129360" cy="3333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600" spc="-1" strike="noStrike">
                <a:solidFill>
                  <a:schemeClr val="dk1"/>
                </a:solidFill>
                <a:latin typeface="Calibri"/>
              </a:rPr>
              <a:t>General System Notes:</a:t>
            </a:r>
            <a:endParaRPr b="0" lang="en-US" sz="1600" spc="-1" strike="noStrike">
              <a:solidFill>
                <a:srgbClr val="000000"/>
              </a:solidFill>
              <a:latin typeface="Arial"/>
            </a:endParaRPr>
          </a:p>
        </p:txBody>
      </p:sp>
      <p:sp>
        <p:nvSpPr>
          <p:cNvPr id="48" name="Title Placeholder 1"/>
          <p:cNvSpPr/>
          <p:nvPr/>
        </p:nvSpPr>
        <p:spPr>
          <a:xfrm>
            <a:off x="2367720" y="62640"/>
            <a:ext cx="4407840" cy="28584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90000"/>
              </a:lnSpc>
            </a:pPr>
            <a:r>
              <a:rPr b="1" lang="en-US" sz="2800" spc="-1" strike="noStrike">
                <a:solidFill>
                  <a:schemeClr val="lt1"/>
                </a:solidFill>
                <a:latin typeface="Calibri Light"/>
              </a:rPr>
              <a:t>Quick Start Guide</a:t>
            </a:r>
            <a:endParaRPr b="0" lang="en-US" sz="2800" spc="-1" strike="noStrike">
              <a:solidFill>
                <a:srgbClr val="000000"/>
              </a:solidFill>
              <a:latin typeface="Arial"/>
            </a:endParaRPr>
          </a:p>
        </p:txBody>
      </p:sp>
      <p:cxnSp>
        <p:nvCxnSpPr>
          <p:cNvPr id="49" name="Straight Connector 2"/>
          <p:cNvCxnSpPr/>
          <p:nvPr/>
        </p:nvCxnSpPr>
        <p:spPr>
          <a:xfrm>
            <a:off x="6623640" y="1196640"/>
            <a:ext cx="720" cy="5152680"/>
          </a:xfrm>
          <a:prstGeom prst="straightConnector1">
            <a:avLst/>
          </a:prstGeom>
          <a:ln w="0">
            <a:solidFill>
              <a:srgbClr val="000000"/>
            </a:solidFill>
          </a:ln>
        </p:spPr>
      </p:cxn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 name="PlaceHolder 2"/>
          <p:cNvSpPr>
            <a:spLocks noGrp="1"/>
          </p:cNvSpPr>
          <p:nvPr>
            <p:ph type="sldNum" idx="2"/>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B01A9DA8-2393-4375-9596-B9C8B2906A1D}"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7" name="PlaceHolder 3"/>
          <p:cNvSpPr>
            <a:spLocks noGrp="1"/>
          </p:cNvSpPr>
          <p:nvPr>
            <p:ph type="dt" idx="3"/>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8" name="PlaceHolder 1"/>
          <p:cNvSpPr>
            <a:spLocks noGrp="1"/>
          </p:cNvSpPr>
          <p:nvPr>
            <p:ph type="ftr" idx="4"/>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2"/>
          <p:cNvSpPr>
            <a:spLocks noGrp="1"/>
          </p:cNvSpPr>
          <p:nvPr>
            <p:ph type="sldNum" idx="5"/>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F3E2FAC2-3C03-4720-9699-0FC56437DE9C}"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10" name="PlaceHolder 3"/>
          <p:cNvSpPr>
            <a:spLocks noGrp="1"/>
          </p:cNvSpPr>
          <p:nvPr>
            <p:ph type="dt" idx="6"/>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 name="PlaceHolder 2"/>
          <p:cNvSpPr>
            <a:spLocks noGrp="1"/>
          </p:cNvSpPr>
          <p:nvPr>
            <p:ph type="body"/>
          </p:nvPr>
        </p:nvSpPr>
        <p:spPr>
          <a:xfrm>
            <a:off x="104760" y="52560"/>
            <a:ext cx="2056680" cy="59292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3"/>
          <p:cNvSpPr>
            <a:spLocks noGrp="1"/>
          </p:cNvSpPr>
          <p:nvPr>
            <p:ph type="ftr" idx="7"/>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4"/>
          <p:cNvSpPr>
            <a:spLocks noGrp="1"/>
          </p:cNvSpPr>
          <p:nvPr>
            <p:ph type="sldNum" idx="8"/>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227EC174-96D1-4DF6-BF20-577134370158}"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15" name="PlaceHolder 5"/>
          <p:cNvSpPr>
            <a:spLocks noGrp="1"/>
          </p:cNvSpPr>
          <p:nvPr>
            <p:ph type="dt" idx="9"/>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18" name="PlaceHolder 1"/>
          <p:cNvSpPr>
            <a:spLocks noGrp="1"/>
          </p:cNvSpPr>
          <p:nvPr>
            <p:ph type="ftr" idx="10"/>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2"/>
          <p:cNvSpPr>
            <a:spLocks noGrp="1"/>
          </p:cNvSpPr>
          <p:nvPr>
            <p:ph type="sldNum" idx="11"/>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11AF3084-AFF9-4D9E-A0E0-5AE758971E53}"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20" name="PlaceHolder 3"/>
          <p:cNvSpPr>
            <a:spLocks noGrp="1"/>
          </p:cNvSpPr>
          <p:nvPr>
            <p:ph type="dt" idx="12"/>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2" name="PlaceHolder 2"/>
          <p:cNvSpPr>
            <a:spLocks noGrp="1"/>
          </p:cNvSpPr>
          <p:nvPr>
            <p:ph type="body"/>
          </p:nvPr>
        </p:nvSpPr>
        <p:spPr>
          <a:xfrm>
            <a:off x="104760" y="52560"/>
            <a:ext cx="1003320" cy="59292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 name="PlaceHolder 3"/>
          <p:cNvSpPr>
            <a:spLocks noGrp="1"/>
          </p:cNvSpPr>
          <p:nvPr>
            <p:ph type="body"/>
          </p:nvPr>
        </p:nvSpPr>
        <p:spPr>
          <a:xfrm>
            <a:off x="1158840" y="52560"/>
            <a:ext cx="1003320" cy="59292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4"/>
          <p:cNvSpPr>
            <a:spLocks noGrp="1"/>
          </p:cNvSpPr>
          <p:nvPr>
            <p:ph type="ftr" idx="13"/>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 name="PlaceHolder 5"/>
          <p:cNvSpPr>
            <a:spLocks noGrp="1"/>
          </p:cNvSpPr>
          <p:nvPr>
            <p:ph type="sldNum" idx="14"/>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5FFE7262-9E13-441A-9895-D038EFBAF480}"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26" name="PlaceHolder 6"/>
          <p:cNvSpPr>
            <a:spLocks noGrp="1"/>
          </p:cNvSpPr>
          <p:nvPr>
            <p:ph type="dt" idx="15"/>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30" name="PlaceHolder 1"/>
          <p:cNvSpPr>
            <a:spLocks noGrp="1"/>
          </p:cNvSpPr>
          <p:nvPr>
            <p:ph type="ftr" idx="16"/>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1" name="PlaceHolder 2"/>
          <p:cNvSpPr>
            <a:spLocks noGrp="1"/>
          </p:cNvSpPr>
          <p:nvPr>
            <p:ph type="sldNum" idx="17"/>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2FA17F72-1029-4E29-8EB9-9A7615ED2F32}"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32" name="PlaceHolder 3"/>
          <p:cNvSpPr>
            <a:spLocks noGrp="1"/>
          </p:cNvSpPr>
          <p:nvPr>
            <p:ph type="dt" idx="18"/>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 name="PlaceHolder 2"/>
          <p:cNvSpPr>
            <a:spLocks noGrp="1"/>
          </p:cNvSpPr>
          <p:nvPr>
            <p:ph type="ftr" idx="19"/>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5" name="PlaceHolder 3"/>
          <p:cNvSpPr>
            <a:spLocks noGrp="1"/>
          </p:cNvSpPr>
          <p:nvPr>
            <p:ph type="sldNum" idx="20"/>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271353D2-3468-4C05-94CA-B9004FA5062F}"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36" name="PlaceHolder 4"/>
          <p:cNvSpPr>
            <a:spLocks noGrp="1"/>
          </p:cNvSpPr>
          <p:nvPr>
            <p:ph type="dt" idx="21"/>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38" name="PlaceHolder 1"/>
          <p:cNvSpPr>
            <a:spLocks noGrp="1"/>
          </p:cNvSpPr>
          <p:nvPr>
            <p:ph type="ftr" idx="22"/>
          </p:nvPr>
        </p:nvSpPr>
        <p:spPr>
          <a:xfrm>
            <a:off x="3029040" y="6356520"/>
            <a:ext cx="308556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9" name="PlaceHolder 2"/>
          <p:cNvSpPr>
            <a:spLocks noGrp="1"/>
          </p:cNvSpPr>
          <p:nvPr>
            <p:ph type="sldNum" idx="23"/>
          </p:nvPr>
        </p:nvSpPr>
        <p:spPr>
          <a:xfrm>
            <a:off x="6458040" y="6356520"/>
            <a:ext cx="2056680" cy="364320"/>
          </a:xfrm>
          <a:prstGeom prst="rect">
            <a:avLst/>
          </a:prstGeom>
          <a:noFill/>
          <a:ln w="0">
            <a:noFill/>
          </a:ln>
        </p:spPr>
        <p:txBody>
          <a:bodyPr lIns="90000" rIns="90000" tIns="45000" bIns="45000" anchor="t">
            <a:noAutofit/>
          </a:bodyPr>
          <a:lstStyle>
            <a:lvl1pPr indent="0" defTabSz="457200">
              <a:lnSpc>
                <a:spcPct val="100000"/>
              </a:lnSpc>
              <a:buNone/>
              <a:tabLst>
                <a:tab algn="l" pos="0"/>
              </a:tabLst>
              <a:defRPr b="0" lang="en-US" sz="1800" spc="-1" strike="noStrike">
                <a:solidFill>
                  <a:schemeClr val="dk1"/>
                </a:solidFill>
                <a:latin typeface="Calibri"/>
              </a:defRPr>
            </a:lvl1pPr>
          </a:lstStyle>
          <a:p>
            <a:pPr indent="0" defTabSz="457200">
              <a:lnSpc>
                <a:spcPct val="100000"/>
              </a:lnSpc>
              <a:buNone/>
              <a:tabLst>
                <a:tab algn="l" pos="0"/>
              </a:tabLst>
            </a:pPr>
            <a:fld id="{0D189D96-F72B-495D-B06E-1F37D74BDBC3}" type="slidenum">
              <a:rPr b="0" lang="en-US" sz="1800" spc="-1" strike="noStrike">
                <a:solidFill>
                  <a:schemeClr val="dk1"/>
                </a:solidFill>
                <a:latin typeface="Calibri"/>
              </a:rPr>
              <a:t>&lt;number&gt;</a:t>
            </a:fld>
            <a:endParaRPr b="0" lang="en-US" sz="1800" spc="-1" strike="noStrike">
              <a:solidFill>
                <a:srgbClr val="000000"/>
              </a:solidFill>
              <a:latin typeface="Times New Roman"/>
            </a:endParaRPr>
          </a:p>
        </p:txBody>
      </p:sp>
      <p:sp>
        <p:nvSpPr>
          <p:cNvPr id="40" name="PlaceHolder 3"/>
          <p:cNvSpPr>
            <a:spLocks noGrp="1"/>
          </p:cNvSpPr>
          <p:nvPr>
            <p:ph type="dt" idx="24"/>
          </p:nvPr>
        </p:nvSpPr>
        <p:spPr>
          <a:xfrm>
            <a:off x="628560" y="6356520"/>
            <a:ext cx="2056680" cy="3643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3.png"/><Relationship Id="rId24" Type="http://schemas.openxmlformats.org/officeDocument/2006/relationships/image" Target="../media/image4.png"/><Relationship Id="rId25" Type="http://schemas.openxmlformats.org/officeDocument/2006/relationships/image" Target="../media/image5.png"/><Relationship Id="rId26" Type="http://schemas.openxmlformats.org/officeDocument/2006/relationships/image" Target="../media/image23.png"/><Relationship Id="rId27" Type="http://schemas.openxmlformats.org/officeDocument/2006/relationships/image" Target="../media/image24.png"/><Relationship Id="rId28" Type="http://schemas.openxmlformats.org/officeDocument/2006/relationships/image" Target="../media/image25.png"/><Relationship Id="rId29" Type="http://schemas.openxmlformats.org/officeDocument/2006/relationships/image" Target="../media/image26.png"/><Relationship Id="rId30" Type="http://schemas.openxmlformats.org/officeDocument/2006/relationships/image" Target="../media/image27.png"/><Relationship Id="rId31" Type="http://schemas.openxmlformats.org/officeDocument/2006/relationships/image" Target="../media/image28.png"/><Relationship Id="rId32" Type="http://schemas.openxmlformats.org/officeDocument/2006/relationships/image" Target="../media/image29.png"/><Relationship Id="rId33" Type="http://schemas.openxmlformats.org/officeDocument/2006/relationships/image" Target="../media/image30.png"/><Relationship Id="rId34" Type="http://schemas.openxmlformats.org/officeDocument/2006/relationships/image" Target="../media/image31.png"/><Relationship Id="rId35" Type="http://schemas.openxmlformats.org/officeDocument/2006/relationships/image" Target="../media/image32.png"/><Relationship Id="rId36" Type="http://schemas.openxmlformats.org/officeDocument/2006/relationships/image" Target="../media/image33.png"/><Relationship Id="rId37" Type="http://schemas.openxmlformats.org/officeDocument/2006/relationships/image" Target="../media/image34.png"/><Relationship Id="rId38" Type="http://schemas.openxmlformats.org/officeDocument/2006/relationships/image" Target="../media/image35.png"/><Relationship Id="rId39" Type="http://schemas.openxmlformats.org/officeDocument/2006/relationships/image" Target="../media/image36.png"/><Relationship Id="rId40" Type="http://schemas.openxmlformats.org/officeDocument/2006/relationships/image" Target="../media/image37.png"/><Relationship Id="rId41" Type="http://schemas.openxmlformats.org/officeDocument/2006/relationships/image" Target="../media/image38.png"/><Relationship Id="rId42" Type="http://schemas.openxmlformats.org/officeDocument/2006/relationships/image" Target="../media/image39.png"/><Relationship Id="rId43" Type="http://schemas.openxmlformats.org/officeDocument/2006/relationships/image" Target="../media/image40.png"/><Relationship Id="rId44" Type="http://schemas.openxmlformats.org/officeDocument/2006/relationships/image" Target="../media/image41.png"/><Relationship Id="rId45" Type="http://schemas.openxmlformats.org/officeDocument/2006/relationships/image" Target="../media/image42.png"/><Relationship Id="rId46" Type="http://schemas.openxmlformats.org/officeDocument/2006/relationships/image" Target="../media/image26.png"/><Relationship Id="rId4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148480" y="36720"/>
            <a:ext cx="4407840" cy="333720"/>
          </a:xfrm>
          <a:prstGeom prst="rect">
            <a:avLst/>
          </a:prstGeom>
          <a:noFill/>
          <a:ln w="0">
            <a:noFill/>
          </a:ln>
        </p:spPr>
        <p:txBody>
          <a:bodyPr lIns="90000" rIns="90000" tIns="45000" bIns="45000" anchor="t">
            <a:normAutofit fontScale="68333"/>
          </a:bodyPr>
          <a:p>
            <a:pPr indent="0" algn="ctr" defTabSz="914400">
              <a:lnSpc>
                <a:spcPct val="90000"/>
              </a:lnSpc>
              <a:buNone/>
              <a:tabLst>
                <a:tab algn="l" pos="0"/>
              </a:tabLst>
            </a:pPr>
            <a:r>
              <a:rPr b="0" lang="en-US" sz="2800" spc="-1" strike="noStrike">
                <a:solidFill>
                  <a:schemeClr val="dk1"/>
                </a:solidFill>
                <a:latin typeface="Calibri Light"/>
              </a:rPr>
              <a:t>Quick Start Guide Instructions</a:t>
            </a:r>
            <a:endParaRPr b="0" lang="en-US" sz="2800" spc="-1" strike="noStrike">
              <a:solidFill>
                <a:srgbClr val="000000"/>
              </a:solidFill>
              <a:latin typeface="Arial"/>
            </a:endParaRPr>
          </a:p>
        </p:txBody>
      </p:sp>
      <p:sp>
        <p:nvSpPr>
          <p:cNvPr id="51" name="PlaceHolder 2"/>
          <p:cNvSpPr>
            <a:spLocks noGrp="1"/>
          </p:cNvSpPr>
          <p:nvPr>
            <p:ph/>
          </p:nvPr>
        </p:nvSpPr>
        <p:spPr>
          <a:xfrm>
            <a:off x="628560" y="386640"/>
            <a:ext cx="7886160" cy="62110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Enter Room/System name in designated field.  For example: Conference Room, Multi-Purpose Room, Town Hall, etc.</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Insert Client Logo image in the placeholder in the top left corner</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Download the company logo to your computer first.  A .PNG with transparent background should be used</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Click on the image icon in the placeholder which will bring up a dialog box to allow you to navigate to the downloaded logo.  Using this method will auto-size the image to fit.  Adjustments can be made to the height/width of the image if necessary.</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Insert Screenshot of desired GUI Page in the GUI image placeholder</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Collect screenshots from Programmer</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Click on the image icon in the placeholder which will bring up a dialog box to allow you to navigate to the desired screenshot.  Using this method will auto-size the image to fit.  Adjustments can be made to the height/width of the image if necessary.</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Place Instruction markers on top of GUI image to reflect which buttons/areas you intend to provide instruction on. There is a maximum of 10 markers that can be placed on a single GUI page. 10 markers have been added to the template above the GUI image</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Markers should be placed in the top left corner of the GUI icon so that any text included in the button is still visible, similar to how notification bubbles appear on icons on mobile devices.  BE CONSISTENT ABOUT PLACEMENT ACROSS ALL MARKERS!</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Marker color should be changed to either reflect color of customer logo, unless that color is not visible against GUI background, in which case an alternate color can be selected, but all markers need to be the same color.  To change color of marker, select the marker(s) and then change the color using the “Shape Fill” dropdown on the HOME menu</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DELETE ANY UNUSED MARKERS.  If markers accidentally get deleted, you can re-add by going to INSERT menu, then selection “Icons”.  Find the icon(s) you want to add and click “Insert”.  New icons will need to be resized to match.  Right click on the new marker and select “Size and Position”.  Change “Scale Height” and “Scale Width” to 25%</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Complete the instructions at the right-hand side of the page in the order of the markers (1-10) that you have placed on the GUI</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Instructions should only be a sentence or two.  Be clear and concise about what you are writing</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Place NEW instruction markers next to each instruction paragraph</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Markers MUST be centered between the vertical line in the background and the instruction text box.  Powerpoint will give you visual indication that you are centered</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Markers MUST be centered on the first line of text for that instruction</a:t>
            </a:r>
            <a:endParaRPr b="0" lang="en-US" sz="900" spc="-1" strike="noStrike">
              <a:solidFill>
                <a:srgbClr val="000000"/>
              </a:solidFill>
              <a:latin typeface="Arial"/>
            </a:endParaRPr>
          </a:p>
          <a:p>
            <a:pPr lvl="1" marL="685800" indent="-228600" defTabSz="914400">
              <a:lnSpc>
                <a:spcPct val="90000"/>
              </a:lnSpc>
              <a:spcBef>
                <a:spcPts val="499"/>
              </a:spcBef>
              <a:buClr>
                <a:srgbClr val="000000"/>
              </a:buClr>
              <a:buFont typeface="Calibri Light"/>
              <a:buAutoNum type="arabicPeriod"/>
            </a:pPr>
            <a:r>
              <a:rPr b="0" lang="en-US" sz="900" spc="-1" strike="noStrike">
                <a:solidFill>
                  <a:schemeClr val="dk1"/>
                </a:solidFill>
                <a:latin typeface="Calibri"/>
              </a:rPr>
              <a:t>DELETE any unused markers</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Complete the “General System Notes” section.  This section is used to cover important system use information that cannot reasonably be conveyed with the instruction markers.  Common examples of this would be startup information, background automation information, etc.</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Calibri Light"/>
              <a:buAutoNum type="arabicPeriod"/>
            </a:pPr>
            <a:r>
              <a:rPr b="0" lang="en-US" sz="900" spc="-1" strike="noStrike">
                <a:solidFill>
                  <a:schemeClr val="dk1"/>
                </a:solidFill>
                <a:latin typeface="Calibri"/>
              </a:rPr>
              <a:t>Update Page Numbers in the bottom right corner.  Page numbers should start over for each new room/system</a:t>
            </a:r>
            <a:endParaRPr b="0" lang="en-US" sz="900" spc="-1" strike="noStrike">
              <a:solidFill>
                <a:srgbClr val="000000"/>
              </a:solidFill>
              <a:latin typeface="Arial"/>
            </a:endParaRPr>
          </a:p>
          <a:p>
            <a:pPr indent="0" defTabSz="914400">
              <a:lnSpc>
                <a:spcPct val="90000"/>
              </a:lnSpc>
              <a:spcBef>
                <a:spcPts val="1001"/>
              </a:spcBef>
              <a:buNone/>
              <a:tabLst>
                <a:tab algn="l" pos="0"/>
              </a:tabLst>
            </a:pPr>
            <a:r>
              <a:rPr b="0" lang="en-US" sz="900" spc="-1" strike="noStrike">
                <a:solidFill>
                  <a:schemeClr val="dk1"/>
                </a:solidFill>
                <a:latin typeface="Calibri"/>
              </a:rPr>
              <a:t>BEST PRACTICES</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900" spc="-1" strike="noStrike">
                <a:solidFill>
                  <a:schemeClr val="dk1"/>
                </a:solidFill>
                <a:latin typeface="Calibri"/>
              </a:rPr>
              <a:t>Standard for each GUI is to create a single page using the MAIN screen of the touch panel.  There will be circumstances where a single page will not be adequate.  Use your discretion to decide if more than one page is needed.  If multiple pages are needed, be sure to update the page numbers.</a:t>
            </a:r>
            <a:endParaRPr b="0" lang="en-US" sz="9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900" spc="-1" strike="noStrike">
                <a:solidFill>
                  <a:schemeClr val="dk1"/>
                </a:solidFill>
                <a:latin typeface="Calibri"/>
              </a:rPr>
              <a:t>When complete, each room/system set of instruction should be printed to PDF.  Do not send powerpoint to the customer, and do not send a single PDF with all the instruction pages.  For example, if a room/system has 2 pages of instructions, a single PDF with those pages should be printed and the file titled to reflect the name of the system.  Subsequent systems should be handled the same</a:t>
            </a:r>
            <a:endParaRPr b="0" lang="en-US" sz="900" spc="-1" strike="noStrike">
              <a:solidFill>
                <a:srgbClr val="000000"/>
              </a:solidFill>
              <a:latin typeface="Arial"/>
            </a:endParaRPr>
          </a:p>
          <a:p>
            <a:pPr indent="0" defTabSz="914400">
              <a:lnSpc>
                <a:spcPct val="90000"/>
              </a:lnSpc>
              <a:spcBef>
                <a:spcPts val="1001"/>
              </a:spcBef>
              <a:buNone/>
              <a:tabLst>
                <a:tab algn="l" pos="0"/>
              </a:tabLst>
            </a:pPr>
            <a:endParaRPr b="0" lang="en-US" sz="900" spc="-1" strike="noStrike">
              <a:solidFill>
                <a:srgbClr val="000000"/>
              </a:solidFill>
              <a:latin typeface="Arial"/>
            </a:endParaRPr>
          </a:p>
          <a:p>
            <a:pPr indent="0" defTabSz="914400">
              <a:lnSpc>
                <a:spcPct val="90000"/>
              </a:lnSpc>
              <a:spcBef>
                <a:spcPts val="1001"/>
              </a:spcBef>
              <a:buNone/>
              <a:tabLst>
                <a:tab algn="l" pos="0"/>
              </a:tabLst>
            </a:pPr>
            <a:endParaRPr b="0" lang="en-US" sz="900" spc="-1" strike="noStrike">
              <a:solidFill>
                <a:srgbClr val="000000"/>
              </a:solidFill>
              <a:latin typeface="Arial"/>
            </a:endParaRPr>
          </a:p>
          <a:p>
            <a:pPr indent="0" defTabSz="914400">
              <a:lnSpc>
                <a:spcPct val="90000"/>
              </a:lnSpc>
              <a:spcBef>
                <a:spcPts val="499"/>
              </a:spcBef>
              <a:buNone/>
              <a:tabLst>
                <a:tab algn="l" pos="0"/>
              </a:tabLst>
            </a:pP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Placeholder 1" descr=""/>
          <p:cNvPicPr/>
          <p:nvPr/>
        </p:nvPicPr>
        <p:blipFill>
          <a:blip r:embed="rId1"/>
          <a:stretch/>
        </p:blipFill>
        <p:spPr>
          <a:xfrm>
            <a:off x="104760" y="52560"/>
            <a:ext cx="2056680" cy="592920"/>
          </a:xfrm>
          <a:prstGeom prst="rect">
            <a:avLst/>
          </a:prstGeom>
          <a:ln w="0">
            <a:noFill/>
          </a:ln>
        </p:spPr>
      </p:pic>
      <p:pic>
        <p:nvPicPr>
          <p:cNvPr id="53" name="Picture Placeholder 2" descr=""/>
          <p:cNvPicPr/>
          <p:nvPr/>
        </p:nvPicPr>
        <p:blipFill>
          <a:blip r:embed="rId2"/>
          <a:stretch/>
        </p:blipFill>
        <p:spPr>
          <a:xfrm>
            <a:off x="250560" y="1347120"/>
            <a:ext cx="6138720" cy="3837600"/>
          </a:xfrm>
          <a:prstGeom prst="rect">
            <a:avLst/>
          </a:prstGeom>
          <a:ln w="0">
            <a:noFill/>
          </a:ln>
        </p:spPr>
      </p:pic>
      <p:sp>
        <p:nvSpPr>
          <p:cNvPr id="54" name="PlaceHolder 1"/>
          <p:cNvSpPr>
            <a:spLocks noGrp="1"/>
          </p:cNvSpPr>
          <p:nvPr>
            <p:ph/>
          </p:nvPr>
        </p:nvSpPr>
        <p:spPr>
          <a:xfrm>
            <a:off x="250920" y="5705640"/>
            <a:ext cx="6138000" cy="575640"/>
          </a:xfrm>
          <a:prstGeom prst="rect">
            <a:avLst/>
          </a:prstGeom>
          <a:noFill/>
          <a:ln w="0">
            <a:noFill/>
          </a:ln>
        </p:spPr>
        <p:txBody>
          <a:bodyPr lIns="90000" rIns="90000" tIns="45000" bIns="45000" anchor="t">
            <a:noAutofit/>
          </a:bodyPr>
          <a:p>
            <a:pPr indent="0">
              <a:spcBef>
                <a:spcPts val="1417"/>
              </a:spcBef>
              <a:buNone/>
            </a:pPr>
            <a:endParaRPr b="0" lang="en-US" sz="1800" spc="-1" strike="noStrike">
              <a:solidFill>
                <a:srgbClr val="ffffff"/>
              </a:solidFill>
              <a:latin typeface="Arial"/>
            </a:endParaRPr>
          </a:p>
        </p:txBody>
      </p:sp>
      <p:sp>
        <p:nvSpPr>
          <p:cNvPr id="55" name="Text Placeholder 33"/>
          <p:cNvSpPr/>
          <p:nvPr/>
        </p:nvSpPr>
        <p:spPr>
          <a:xfrm>
            <a:off x="6903360" y="1196640"/>
            <a:ext cx="2189880" cy="515124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spcBef>
                <a:spcPts val="1001"/>
              </a:spcBef>
              <a:tabLst>
                <a:tab algn="l" pos="0"/>
              </a:tabLst>
            </a:pPr>
            <a:r>
              <a:rPr b="1" lang="en-US" sz="1000" spc="-1" strike="noStrike">
                <a:solidFill>
                  <a:schemeClr val="dk1"/>
                </a:solidFill>
                <a:latin typeface="Calibri"/>
              </a:rPr>
              <a:t>Instruction Item 1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r>
              <a:rPr b="1" lang="en-US" sz="1000" spc="-1" strike="noStrike">
                <a:solidFill>
                  <a:schemeClr val="dk1"/>
                </a:solidFill>
                <a:latin typeface="Calibri"/>
              </a:rPr>
              <a:t>Instruction Item 2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r>
              <a:rPr b="1" lang="en-US" sz="1000" spc="-1" strike="noStrike">
                <a:solidFill>
                  <a:schemeClr val="dk1"/>
                </a:solidFill>
                <a:latin typeface="Calibri"/>
              </a:rPr>
              <a:t>Instruction Item 3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r>
              <a:rPr b="1" lang="en-US" sz="1000" spc="-1" strike="noStrike">
                <a:solidFill>
                  <a:schemeClr val="dk1"/>
                </a:solidFill>
                <a:latin typeface="Calibri"/>
              </a:rPr>
              <a:t>Instruction Item 4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r>
              <a:rPr b="1" lang="en-US" sz="1000" spc="-1" strike="noStrike">
                <a:solidFill>
                  <a:schemeClr val="dk1"/>
                </a:solidFill>
                <a:latin typeface="Calibri"/>
              </a:rPr>
              <a:t>Instruction Item 5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r>
              <a:rPr b="1" lang="en-US" sz="1000" spc="-1" strike="noStrike">
                <a:solidFill>
                  <a:schemeClr val="dk1"/>
                </a:solidFill>
                <a:latin typeface="Calibri"/>
              </a:rPr>
              <a:t>Instruction Item 6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r>
              <a:rPr b="1" lang="en-US" sz="1000" spc="-1" strike="noStrike">
                <a:solidFill>
                  <a:schemeClr val="dk1"/>
                </a:solidFill>
                <a:latin typeface="Calibri"/>
              </a:rPr>
              <a:t>Instruction Item 7 Title: </a:t>
            </a:r>
            <a:r>
              <a:rPr b="0" lang="en-US" sz="1000" spc="-1" strike="noStrike">
                <a:solidFill>
                  <a:schemeClr val="dk1"/>
                </a:solidFill>
                <a:latin typeface="Calibri"/>
              </a:rPr>
              <a:t>Enter description of the function of this item, limited to 1 or 2 sentences.  Be concise but descriptive! </a:t>
            </a:r>
            <a:endParaRPr b="0" lang="en-US" sz="1000" spc="-1" strike="noStrike">
              <a:solidFill>
                <a:srgbClr val="000000"/>
              </a:solidFill>
              <a:latin typeface="Arial"/>
            </a:endParaRPr>
          </a:p>
          <a:p>
            <a:pPr defTabSz="914400">
              <a:lnSpc>
                <a:spcPct val="90000"/>
              </a:lnSpc>
              <a:spcBef>
                <a:spcPts val="1001"/>
              </a:spcBef>
              <a:tabLst>
                <a:tab algn="l" pos="0"/>
              </a:tabLst>
            </a:pPr>
            <a:endParaRPr b="0" lang="en-US" sz="1000" spc="-1" strike="noStrike">
              <a:solidFill>
                <a:srgbClr val="000000"/>
              </a:solidFill>
              <a:latin typeface="Arial"/>
            </a:endParaRPr>
          </a:p>
        </p:txBody>
      </p:sp>
      <p:sp>
        <p:nvSpPr>
          <p:cNvPr id="56" name=""/>
          <p:cNvSpPr/>
          <p:nvPr/>
        </p:nvSpPr>
        <p:spPr>
          <a:xfrm>
            <a:off x="2324160" y="347400"/>
            <a:ext cx="4720320" cy="345960"/>
          </a:xfrm>
          <a:prstGeom prst="rect">
            <a:avLst/>
          </a:prstGeom>
          <a:noFill/>
          <a:ln w="0">
            <a:noFill/>
          </a:ln>
        </p:spPr>
        <p:style>
          <a:lnRef idx="0"/>
          <a:fillRef idx="0"/>
          <a:effectRef idx="0"/>
          <a:fontRef idx="minor"/>
        </p:style>
        <p:txBody>
          <a:bodyPr lIns="90000" rIns="90000" tIns="45000" bIns="45000" anchor="t" anchorCtr="1">
            <a:noAutofit/>
          </a:bodyPr>
          <a:p>
            <a:pPr>
              <a:lnSpc>
                <a:spcPct val="100000"/>
              </a:lnSpc>
            </a:pPr>
            <a:r>
              <a:rPr b="0" lang="en-US" sz="1800" spc="-1" strike="noStrike">
                <a:solidFill>
                  <a:srgbClr val="ffffff"/>
                </a:solidFill>
                <a:latin typeface="Arial"/>
              </a:rPr>
              <a:t>Room Label</a:t>
            </a:r>
            <a:endParaRPr b="0" lang="en-US" sz="1800" spc="-1" strike="noStrike">
              <a:solidFill>
                <a:srgbClr val="000000"/>
              </a:solidFill>
              <a:latin typeface="Arial"/>
            </a:endParaRPr>
          </a:p>
        </p:txBody>
      </p:sp>
      <p:pic>
        <p:nvPicPr>
          <p:cNvPr id="57" name="" descr=""/>
          <p:cNvPicPr/>
          <p:nvPr/>
        </p:nvPicPr>
        <p:blipFill>
          <a:blip r:embed="rId3"/>
          <a:stretch/>
        </p:blipFill>
        <p:spPr>
          <a:xfrm>
            <a:off x="290520" y="938880"/>
            <a:ext cx="228240" cy="228240"/>
          </a:xfrm>
          <a:prstGeom prst="rect">
            <a:avLst/>
          </a:prstGeom>
          <a:ln w="0">
            <a:noFill/>
          </a:ln>
        </p:spPr>
      </p:pic>
      <p:pic>
        <p:nvPicPr>
          <p:cNvPr id="58" name="" descr=""/>
          <p:cNvPicPr/>
          <p:nvPr/>
        </p:nvPicPr>
        <p:blipFill>
          <a:blip r:embed="rId4"/>
          <a:stretch/>
        </p:blipFill>
        <p:spPr>
          <a:xfrm>
            <a:off x="519120" y="938880"/>
            <a:ext cx="228240" cy="228240"/>
          </a:xfrm>
          <a:prstGeom prst="rect">
            <a:avLst/>
          </a:prstGeom>
          <a:ln w="0">
            <a:noFill/>
          </a:ln>
        </p:spPr>
      </p:pic>
      <p:pic>
        <p:nvPicPr>
          <p:cNvPr id="59" name="" descr=""/>
          <p:cNvPicPr/>
          <p:nvPr/>
        </p:nvPicPr>
        <p:blipFill>
          <a:blip r:embed="rId5"/>
          <a:stretch/>
        </p:blipFill>
        <p:spPr>
          <a:xfrm>
            <a:off x="747720" y="938880"/>
            <a:ext cx="228240" cy="228240"/>
          </a:xfrm>
          <a:prstGeom prst="rect">
            <a:avLst/>
          </a:prstGeom>
          <a:ln w="0">
            <a:noFill/>
          </a:ln>
        </p:spPr>
      </p:pic>
      <p:pic>
        <p:nvPicPr>
          <p:cNvPr id="60" name="" descr=""/>
          <p:cNvPicPr/>
          <p:nvPr/>
        </p:nvPicPr>
        <p:blipFill>
          <a:blip r:embed="rId6"/>
          <a:stretch/>
        </p:blipFill>
        <p:spPr>
          <a:xfrm>
            <a:off x="976320" y="938880"/>
            <a:ext cx="228240" cy="228240"/>
          </a:xfrm>
          <a:prstGeom prst="rect">
            <a:avLst/>
          </a:prstGeom>
          <a:ln w="0">
            <a:noFill/>
          </a:ln>
        </p:spPr>
      </p:pic>
      <p:pic>
        <p:nvPicPr>
          <p:cNvPr id="61" name="" descr=""/>
          <p:cNvPicPr/>
          <p:nvPr/>
        </p:nvPicPr>
        <p:blipFill>
          <a:blip r:embed="rId7"/>
          <a:stretch/>
        </p:blipFill>
        <p:spPr>
          <a:xfrm>
            <a:off x="1204920" y="938880"/>
            <a:ext cx="228240" cy="228240"/>
          </a:xfrm>
          <a:prstGeom prst="rect">
            <a:avLst/>
          </a:prstGeom>
          <a:ln w="0">
            <a:noFill/>
          </a:ln>
        </p:spPr>
      </p:pic>
      <p:pic>
        <p:nvPicPr>
          <p:cNvPr id="62" name="" descr=""/>
          <p:cNvPicPr/>
          <p:nvPr/>
        </p:nvPicPr>
        <p:blipFill>
          <a:blip r:embed="rId8"/>
          <a:stretch/>
        </p:blipFill>
        <p:spPr>
          <a:xfrm>
            <a:off x="1433520" y="938880"/>
            <a:ext cx="228240" cy="228240"/>
          </a:xfrm>
          <a:prstGeom prst="rect">
            <a:avLst/>
          </a:prstGeom>
          <a:ln w="0">
            <a:noFill/>
          </a:ln>
        </p:spPr>
      </p:pic>
      <p:pic>
        <p:nvPicPr>
          <p:cNvPr id="63" name="" descr=""/>
          <p:cNvPicPr/>
          <p:nvPr/>
        </p:nvPicPr>
        <p:blipFill>
          <a:blip r:embed="rId9"/>
          <a:stretch/>
        </p:blipFill>
        <p:spPr>
          <a:xfrm>
            <a:off x="1662120" y="938880"/>
            <a:ext cx="228240" cy="228240"/>
          </a:xfrm>
          <a:prstGeom prst="rect">
            <a:avLst/>
          </a:prstGeom>
          <a:ln w="0">
            <a:noFill/>
          </a:ln>
        </p:spPr>
      </p:pic>
      <p:pic>
        <p:nvPicPr>
          <p:cNvPr id="64" name="" descr=""/>
          <p:cNvPicPr/>
          <p:nvPr/>
        </p:nvPicPr>
        <p:blipFill>
          <a:blip r:embed="rId10"/>
          <a:stretch/>
        </p:blipFill>
        <p:spPr>
          <a:xfrm>
            <a:off x="1890720" y="938880"/>
            <a:ext cx="228240" cy="228240"/>
          </a:xfrm>
          <a:prstGeom prst="rect">
            <a:avLst/>
          </a:prstGeom>
          <a:ln w="0">
            <a:noFill/>
          </a:ln>
        </p:spPr>
      </p:pic>
      <p:pic>
        <p:nvPicPr>
          <p:cNvPr id="65" name="" descr=""/>
          <p:cNvPicPr/>
          <p:nvPr/>
        </p:nvPicPr>
        <p:blipFill>
          <a:blip r:embed="rId11"/>
          <a:stretch/>
        </p:blipFill>
        <p:spPr>
          <a:xfrm>
            <a:off x="2119320" y="938880"/>
            <a:ext cx="228240" cy="228240"/>
          </a:xfrm>
          <a:prstGeom prst="rect">
            <a:avLst/>
          </a:prstGeom>
          <a:ln w="0">
            <a:noFill/>
          </a:ln>
        </p:spPr>
      </p:pic>
      <p:pic>
        <p:nvPicPr>
          <p:cNvPr id="66" name="" descr=""/>
          <p:cNvPicPr/>
          <p:nvPr/>
        </p:nvPicPr>
        <p:blipFill>
          <a:blip r:embed="rId12"/>
          <a:stretch/>
        </p:blipFill>
        <p:spPr>
          <a:xfrm>
            <a:off x="2347920" y="938880"/>
            <a:ext cx="228240" cy="228240"/>
          </a:xfrm>
          <a:prstGeom prst="rect">
            <a:avLst/>
          </a:prstGeom>
          <a:ln w="0">
            <a:noFill/>
          </a:ln>
        </p:spPr>
      </p:pic>
      <p:pic>
        <p:nvPicPr>
          <p:cNvPr id="67" name="" descr=""/>
          <p:cNvPicPr/>
          <p:nvPr/>
        </p:nvPicPr>
        <p:blipFill>
          <a:blip r:embed="rId13"/>
          <a:stretch/>
        </p:blipFill>
        <p:spPr>
          <a:xfrm>
            <a:off x="2576520" y="938880"/>
            <a:ext cx="228240" cy="228240"/>
          </a:xfrm>
          <a:prstGeom prst="rect">
            <a:avLst/>
          </a:prstGeom>
          <a:ln w="0">
            <a:noFill/>
          </a:ln>
        </p:spPr>
      </p:pic>
      <p:pic>
        <p:nvPicPr>
          <p:cNvPr id="68" name="" descr=""/>
          <p:cNvPicPr/>
          <p:nvPr/>
        </p:nvPicPr>
        <p:blipFill>
          <a:blip r:embed="rId14"/>
          <a:stretch/>
        </p:blipFill>
        <p:spPr>
          <a:xfrm>
            <a:off x="2805120" y="938880"/>
            <a:ext cx="228240" cy="228240"/>
          </a:xfrm>
          <a:prstGeom prst="rect">
            <a:avLst/>
          </a:prstGeom>
          <a:ln w="0">
            <a:noFill/>
          </a:ln>
        </p:spPr>
      </p:pic>
      <p:pic>
        <p:nvPicPr>
          <p:cNvPr id="69" name="" descr=""/>
          <p:cNvPicPr/>
          <p:nvPr/>
        </p:nvPicPr>
        <p:blipFill>
          <a:blip r:embed="rId15"/>
          <a:stretch/>
        </p:blipFill>
        <p:spPr>
          <a:xfrm>
            <a:off x="3033720" y="938880"/>
            <a:ext cx="228240" cy="228240"/>
          </a:xfrm>
          <a:prstGeom prst="rect">
            <a:avLst/>
          </a:prstGeom>
          <a:ln w="0">
            <a:noFill/>
          </a:ln>
        </p:spPr>
      </p:pic>
      <p:pic>
        <p:nvPicPr>
          <p:cNvPr id="70" name="" descr=""/>
          <p:cNvPicPr/>
          <p:nvPr/>
        </p:nvPicPr>
        <p:blipFill>
          <a:blip r:embed="rId16"/>
          <a:stretch/>
        </p:blipFill>
        <p:spPr>
          <a:xfrm>
            <a:off x="3262320" y="938880"/>
            <a:ext cx="228240" cy="228240"/>
          </a:xfrm>
          <a:prstGeom prst="rect">
            <a:avLst/>
          </a:prstGeom>
          <a:ln w="0">
            <a:noFill/>
          </a:ln>
        </p:spPr>
      </p:pic>
      <p:pic>
        <p:nvPicPr>
          <p:cNvPr id="71" name="" descr=""/>
          <p:cNvPicPr/>
          <p:nvPr/>
        </p:nvPicPr>
        <p:blipFill>
          <a:blip r:embed="rId17"/>
          <a:stretch/>
        </p:blipFill>
        <p:spPr>
          <a:xfrm>
            <a:off x="3490920" y="938880"/>
            <a:ext cx="228240" cy="228240"/>
          </a:xfrm>
          <a:prstGeom prst="rect">
            <a:avLst/>
          </a:prstGeom>
          <a:ln w="0">
            <a:noFill/>
          </a:ln>
        </p:spPr>
      </p:pic>
      <p:pic>
        <p:nvPicPr>
          <p:cNvPr id="72" name="" descr=""/>
          <p:cNvPicPr/>
          <p:nvPr/>
        </p:nvPicPr>
        <p:blipFill>
          <a:blip r:embed="rId18"/>
          <a:stretch/>
        </p:blipFill>
        <p:spPr>
          <a:xfrm>
            <a:off x="3719520" y="938880"/>
            <a:ext cx="228240" cy="228240"/>
          </a:xfrm>
          <a:prstGeom prst="rect">
            <a:avLst/>
          </a:prstGeom>
          <a:ln w="0">
            <a:noFill/>
          </a:ln>
        </p:spPr>
      </p:pic>
      <p:pic>
        <p:nvPicPr>
          <p:cNvPr id="73" name="" descr=""/>
          <p:cNvPicPr/>
          <p:nvPr/>
        </p:nvPicPr>
        <p:blipFill>
          <a:blip r:embed="rId19"/>
          <a:stretch/>
        </p:blipFill>
        <p:spPr>
          <a:xfrm>
            <a:off x="3948120" y="938880"/>
            <a:ext cx="228240" cy="228240"/>
          </a:xfrm>
          <a:prstGeom prst="rect">
            <a:avLst/>
          </a:prstGeom>
          <a:ln w="0">
            <a:noFill/>
          </a:ln>
        </p:spPr>
      </p:pic>
      <p:pic>
        <p:nvPicPr>
          <p:cNvPr id="74" name="" descr=""/>
          <p:cNvPicPr/>
          <p:nvPr/>
        </p:nvPicPr>
        <p:blipFill>
          <a:blip r:embed="rId20"/>
          <a:stretch/>
        </p:blipFill>
        <p:spPr>
          <a:xfrm>
            <a:off x="4176720" y="938880"/>
            <a:ext cx="228240" cy="228240"/>
          </a:xfrm>
          <a:prstGeom prst="rect">
            <a:avLst/>
          </a:prstGeom>
          <a:ln w="0">
            <a:noFill/>
          </a:ln>
        </p:spPr>
      </p:pic>
      <p:pic>
        <p:nvPicPr>
          <p:cNvPr id="75" name="" descr=""/>
          <p:cNvPicPr/>
          <p:nvPr/>
        </p:nvPicPr>
        <p:blipFill>
          <a:blip r:embed="rId21"/>
          <a:stretch/>
        </p:blipFill>
        <p:spPr>
          <a:xfrm>
            <a:off x="4396320" y="938880"/>
            <a:ext cx="228240" cy="228240"/>
          </a:xfrm>
          <a:prstGeom prst="rect">
            <a:avLst/>
          </a:prstGeom>
          <a:ln w="0">
            <a:noFill/>
          </a:ln>
        </p:spPr>
      </p:pic>
      <p:pic>
        <p:nvPicPr>
          <p:cNvPr id="76" name="" descr=""/>
          <p:cNvPicPr/>
          <p:nvPr/>
        </p:nvPicPr>
        <p:blipFill>
          <a:blip r:embed="rId22"/>
          <a:stretch/>
        </p:blipFill>
        <p:spPr>
          <a:xfrm>
            <a:off x="4624920" y="938880"/>
            <a:ext cx="228240" cy="228240"/>
          </a:xfrm>
          <a:prstGeom prst="rect">
            <a:avLst/>
          </a:prstGeom>
          <a:ln w="0">
            <a:noFill/>
          </a:ln>
        </p:spPr>
      </p:pic>
      <p:pic>
        <p:nvPicPr>
          <p:cNvPr id="77" name="" descr=""/>
          <p:cNvPicPr/>
          <p:nvPr/>
        </p:nvPicPr>
        <p:blipFill>
          <a:blip r:embed="rId23"/>
          <a:stretch/>
        </p:blipFill>
        <p:spPr>
          <a:xfrm>
            <a:off x="6674760" y="1256760"/>
            <a:ext cx="228240" cy="228240"/>
          </a:xfrm>
          <a:prstGeom prst="rect">
            <a:avLst/>
          </a:prstGeom>
          <a:ln w="0">
            <a:noFill/>
          </a:ln>
        </p:spPr>
      </p:pic>
      <p:pic>
        <p:nvPicPr>
          <p:cNvPr id="78" name="" descr=""/>
          <p:cNvPicPr/>
          <p:nvPr/>
        </p:nvPicPr>
        <p:blipFill>
          <a:blip r:embed="rId24"/>
          <a:stretch/>
        </p:blipFill>
        <p:spPr>
          <a:xfrm>
            <a:off x="6674760" y="1915560"/>
            <a:ext cx="228240" cy="228240"/>
          </a:xfrm>
          <a:prstGeom prst="rect">
            <a:avLst/>
          </a:prstGeom>
          <a:ln w="0">
            <a:noFill/>
          </a:ln>
        </p:spPr>
      </p:pic>
      <p:pic>
        <p:nvPicPr>
          <p:cNvPr id="79" name="" descr=""/>
          <p:cNvPicPr/>
          <p:nvPr/>
        </p:nvPicPr>
        <p:blipFill>
          <a:blip r:embed="rId25"/>
          <a:stretch/>
        </p:blipFill>
        <p:spPr>
          <a:xfrm>
            <a:off x="6674760" y="2566440"/>
            <a:ext cx="228240" cy="228240"/>
          </a:xfrm>
          <a:prstGeom prst="rect">
            <a:avLst/>
          </a:prstGeom>
          <a:ln w="0">
            <a:noFill/>
          </a:ln>
        </p:spPr>
      </p:pic>
      <p:pic>
        <p:nvPicPr>
          <p:cNvPr id="80" name="" descr=""/>
          <p:cNvPicPr/>
          <p:nvPr/>
        </p:nvPicPr>
        <p:blipFill>
          <a:blip r:embed="rId26"/>
          <a:stretch/>
        </p:blipFill>
        <p:spPr>
          <a:xfrm>
            <a:off x="277200" y="1204200"/>
            <a:ext cx="228600" cy="228600"/>
          </a:xfrm>
          <a:prstGeom prst="rect">
            <a:avLst/>
          </a:prstGeom>
          <a:ln w="0">
            <a:noFill/>
          </a:ln>
        </p:spPr>
      </p:pic>
      <p:pic>
        <p:nvPicPr>
          <p:cNvPr id="81" name="" descr=""/>
          <p:cNvPicPr/>
          <p:nvPr/>
        </p:nvPicPr>
        <p:blipFill>
          <a:blip r:embed="rId27"/>
          <a:stretch/>
        </p:blipFill>
        <p:spPr>
          <a:xfrm>
            <a:off x="505800" y="1204200"/>
            <a:ext cx="228600" cy="228600"/>
          </a:xfrm>
          <a:prstGeom prst="rect">
            <a:avLst/>
          </a:prstGeom>
          <a:ln w="0">
            <a:noFill/>
          </a:ln>
        </p:spPr>
      </p:pic>
      <p:pic>
        <p:nvPicPr>
          <p:cNvPr id="82" name="" descr=""/>
          <p:cNvPicPr/>
          <p:nvPr/>
        </p:nvPicPr>
        <p:blipFill>
          <a:blip r:embed="rId28"/>
          <a:stretch/>
        </p:blipFill>
        <p:spPr>
          <a:xfrm>
            <a:off x="734400" y="1204200"/>
            <a:ext cx="228600" cy="228600"/>
          </a:xfrm>
          <a:prstGeom prst="rect">
            <a:avLst/>
          </a:prstGeom>
          <a:ln w="0">
            <a:noFill/>
          </a:ln>
        </p:spPr>
      </p:pic>
      <p:pic>
        <p:nvPicPr>
          <p:cNvPr id="83" name="" descr=""/>
          <p:cNvPicPr/>
          <p:nvPr/>
        </p:nvPicPr>
        <p:blipFill>
          <a:blip r:embed="rId29"/>
          <a:stretch/>
        </p:blipFill>
        <p:spPr>
          <a:xfrm>
            <a:off x="963000" y="1204200"/>
            <a:ext cx="228600" cy="228600"/>
          </a:xfrm>
          <a:prstGeom prst="rect">
            <a:avLst/>
          </a:prstGeom>
          <a:ln w="0">
            <a:noFill/>
          </a:ln>
        </p:spPr>
      </p:pic>
      <p:pic>
        <p:nvPicPr>
          <p:cNvPr id="84" name="" descr=""/>
          <p:cNvPicPr/>
          <p:nvPr/>
        </p:nvPicPr>
        <p:blipFill>
          <a:blip r:embed="rId30"/>
          <a:stretch/>
        </p:blipFill>
        <p:spPr>
          <a:xfrm>
            <a:off x="1191600" y="1204200"/>
            <a:ext cx="228600" cy="228600"/>
          </a:xfrm>
          <a:prstGeom prst="rect">
            <a:avLst/>
          </a:prstGeom>
          <a:ln w="0">
            <a:noFill/>
          </a:ln>
        </p:spPr>
      </p:pic>
      <p:pic>
        <p:nvPicPr>
          <p:cNvPr id="85" name="" descr=""/>
          <p:cNvPicPr/>
          <p:nvPr/>
        </p:nvPicPr>
        <p:blipFill>
          <a:blip r:embed="rId31"/>
          <a:stretch/>
        </p:blipFill>
        <p:spPr>
          <a:xfrm>
            <a:off x="1420200" y="1204200"/>
            <a:ext cx="228600" cy="228600"/>
          </a:xfrm>
          <a:prstGeom prst="rect">
            <a:avLst/>
          </a:prstGeom>
          <a:ln w="0">
            <a:noFill/>
          </a:ln>
        </p:spPr>
      </p:pic>
      <p:pic>
        <p:nvPicPr>
          <p:cNvPr id="86" name="" descr=""/>
          <p:cNvPicPr/>
          <p:nvPr/>
        </p:nvPicPr>
        <p:blipFill>
          <a:blip r:embed="rId32"/>
          <a:stretch/>
        </p:blipFill>
        <p:spPr>
          <a:xfrm>
            <a:off x="1648800" y="1204200"/>
            <a:ext cx="228600" cy="228600"/>
          </a:xfrm>
          <a:prstGeom prst="rect">
            <a:avLst/>
          </a:prstGeom>
          <a:ln w="0">
            <a:noFill/>
          </a:ln>
        </p:spPr>
      </p:pic>
      <p:pic>
        <p:nvPicPr>
          <p:cNvPr id="87" name="" descr=""/>
          <p:cNvPicPr/>
          <p:nvPr/>
        </p:nvPicPr>
        <p:blipFill>
          <a:blip r:embed="rId33"/>
          <a:stretch/>
        </p:blipFill>
        <p:spPr>
          <a:xfrm>
            <a:off x="1877400" y="1204200"/>
            <a:ext cx="228600" cy="228600"/>
          </a:xfrm>
          <a:prstGeom prst="rect">
            <a:avLst/>
          </a:prstGeom>
          <a:ln w="0">
            <a:noFill/>
          </a:ln>
        </p:spPr>
      </p:pic>
      <p:pic>
        <p:nvPicPr>
          <p:cNvPr id="88" name="" descr=""/>
          <p:cNvPicPr/>
          <p:nvPr/>
        </p:nvPicPr>
        <p:blipFill>
          <a:blip r:embed="rId34"/>
          <a:stretch/>
        </p:blipFill>
        <p:spPr>
          <a:xfrm>
            <a:off x="2106000" y="1204200"/>
            <a:ext cx="228600" cy="228600"/>
          </a:xfrm>
          <a:prstGeom prst="rect">
            <a:avLst/>
          </a:prstGeom>
          <a:ln w="0">
            <a:noFill/>
          </a:ln>
        </p:spPr>
      </p:pic>
      <p:pic>
        <p:nvPicPr>
          <p:cNvPr id="89" name="" descr=""/>
          <p:cNvPicPr/>
          <p:nvPr/>
        </p:nvPicPr>
        <p:blipFill>
          <a:blip r:embed="rId35"/>
          <a:stretch/>
        </p:blipFill>
        <p:spPr>
          <a:xfrm>
            <a:off x="2334600" y="1204200"/>
            <a:ext cx="228600" cy="228600"/>
          </a:xfrm>
          <a:prstGeom prst="rect">
            <a:avLst/>
          </a:prstGeom>
          <a:ln w="0">
            <a:noFill/>
          </a:ln>
        </p:spPr>
      </p:pic>
      <p:pic>
        <p:nvPicPr>
          <p:cNvPr id="90" name="" descr=""/>
          <p:cNvPicPr/>
          <p:nvPr/>
        </p:nvPicPr>
        <p:blipFill>
          <a:blip r:embed="rId36"/>
          <a:stretch/>
        </p:blipFill>
        <p:spPr>
          <a:xfrm>
            <a:off x="2576160" y="1204200"/>
            <a:ext cx="228600" cy="228600"/>
          </a:xfrm>
          <a:prstGeom prst="rect">
            <a:avLst/>
          </a:prstGeom>
          <a:ln w="0">
            <a:noFill/>
          </a:ln>
        </p:spPr>
      </p:pic>
      <p:pic>
        <p:nvPicPr>
          <p:cNvPr id="91" name="" descr=""/>
          <p:cNvPicPr/>
          <p:nvPr/>
        </p:nvPicPr>
        <p:blipFill>
          <a:blip r:embed="rId37"/>
          <a:stretch/>
        </p:blipFill>
        <p:spPr>
          <a:xfrm>
            <a:off x="2796120" y="1204200"/>
            <a:ext cx="228600" cy="228600"/>
          </a:xfrm>
          <a:prstGeom prst="rect">
            <a:avLst/>
          </a:prstGeom>
          <a:ln w="0">
            <a:noFill/>
          </a:ln>
        </p:spPr>
      </p:pic>
      <p:pic>
        <p:nvPicPr>
          <p:cNvPr id="92" name="" descr=""/>
          <p:cNvPicPr/>
          <p:nvPr/>
        </p:nvPicPr>
        <p:blipFill>
          <a:blip r:embed="rId38"/>
          <a:stretch/>
        </p:blipFill>
        <p:spPr>
          <a:xfrm>
            <a:off x="3024720" y="1204200"/>
            <a:ext cx="228600" cy="228600"/>
          </a:xfrm>
          <a:prstGeom prst="rect">
            <a:avLst/>
          </a:prstGeom>
          <a:ln w="0">
            <a:noFill/>
          </a:ln>
        </p:spPr>
      </p:pic>
      <p:pic>
        <p:nvPicPr>
          <p:cNvPr id="93" name="" descr=""/>
          <p:cNvPicPr/>
          <p:nvPr/>
        </p:nvPicPr>
        <p:blipFill>
          <a:blip r:embed="rId39"/>
          <a:stretch/>
        </p:blipFill>
        <p:spPr>
          <a:xfrm>
            <a:off x="3253320" y="1204200"/>
            <a:ext cx="228600" cy="228600"/>
          </a:xfrm>
          <a:prstGeom prst="rect">
            <a:avLst/>
          </a:prstGeom>
          <a:ln w="0">
            <a:noFill/>
          </a:ln>
        </p:spPr>
      </p:pic>
      <p:pic>
        <p:nvPicPr>
          <p:cNvPr id="94" name="" descr=""/>
          <p:cNvPicPr/>
          <p:nvPr/>
        </p:nvPicPr>
        <p:blipFill>
          <a:blip r:embed="rId40"/>
          <a:stretch/>
        </p:blipFill>
        <p:spPr>
          <a:xfrm>
            <a:off x="3481920" y="1204200"/>
            <a:ext cx="228600" cy="228600"/>
          </a:xfrm>
          <a:prstGeom prst="rect">
            <a:avLst/>
          </a:prstGeom>
          <a:ln w="0">
            <a:noFill/>
          </a:ln>
        </p:spPr>
      </p:pic>
      <p:pic>
        <p:nvPicPr>
          <p:cNvPr id="95" name="" descr=""/>
          <p:cNvPicPr/>
          <p:nvPr/>
        </p:nvPicPr>
        <p:blipFill>
          <a:blip r:embed="rId41"/>
          <a:stretch/>
        </p:blipFill>
        <p:spPr>
          <a:xfrm>
            <a:off x="3710520" y="1204200"/>
            <a:ext cx="228600" cy="228600"/>
          </a:xfrm>
          <a:prstGeom prst="rect">
            <a:avLst/>
          </a:prstGeom>
          <a:ln w="0">
            <a:noFill/>
          </a:ln>
        </p:spPr>
      </p:pic>
      <p:pic>
        <p:nvPicPr>
          <p:cNvPr id="96" name="" descr=""/>
          <p:cNvPicPr/>
          <p:nvPr/>
        </p:nvPicPr>
        <p:blipFill>
          <a:blip r:embed="rId42"/>
          <a:stretch/>
        </p:blipFill>
        <p:spPr>
          <a:xfrm>
            <a:off x="3939120" y="1204200"/>
            <a:ext cx="228600" cy="228600"/>
          </a:xfrm>
          <a:prstGeom prst="rect">
            <a:avLst/>
          </a:prstGeom>
          <a:ln w="0">
            <a:noFill/>
          </a:ln>
        </p:spPr>
      </p:pic>
      <p:pic>
        <p:nvPicPr>
          <p:cNvPr id="97" name="" descr=""/>
          <p:cNvPicPr/>
          <p:nvPr/>
        </p:nvPicPr>
        <p:blipFill>
          <a:blip r:embed="rId43"/>
          <a:stretch/>
        </p:blipFill>
        <p:spPr>
          <a:xfrm>
            <a:off x="4167720" y="1204200"/>
            <a:ext cx="228600" cy="228600"/>
          </a:xfrm>
          <a:prstGeom prst="rect">
            <a:avLst/>
          </a:prstGeom>
          <a:ln w="0">
            <a:noFill/>
          </a:ln>
        </p:spPr>
      </p:pic>
      <p:pic>
        <p:nvPicPr>
          <p:cNvPr id="98" name="" descr=""/>
          <p:cNvPicPr/>
          <p:nvPr/>
        </p:nvPicPr>
        <p:blipFill>
          <a:blip r:embed="rId44"/>
          <a:stretch/>
        </p:blipFill>
        <p:spPr>
          <a:xfrm>
            <a:off x="4398840" y="1204200"/>
            <a:ext cx="228600" cy="228600"/>
          </a:xfrm>
          <a:prstGeom prst="rect">
            <a:avLst/>
          </a:prstGeom>
          <a:ln w="0">
            <a:noFill/>
          </a:ln>
        </p:spPr>
      </p:pic>
      <p:pic>
        <p:nvPicPr>
          <p:cNvPr id="99" name="" descr=""/>
          <p:cNvPicPr/>
          <p:nvPr/>
        </p:nvPicPr>
        <p:blipFill>
          <a:blip r:embed="rId45"/>
          <a:stretch/>
        </p:blipFill>
        <p:spPr>
          <a:xfrm>
            <a:off x="4627440" y="1204200"/>
            <a:ext cx="228600" cy="228600"/>
          </a:xfrm>
          <a:prstGeom prst="rect">
            <a:avLst/>
          </a:prstGeom>
          <a:ln w="0">
            <a:noFill/>
          </a:ln>
        </p:spPr>
      </p:pic>
      <p:sp>
        <p:nvSpPr>
          <p:cNvPr id="100" name=""/>
          <p:cNvSpPr txBox="1"/>
          <p:nvPr/>
        </p:nvSpPr>
        <p:spPr>
          <a:xfrm>
            <a:off x="8763120" y="6477120"/>
            <a:ext cx="32328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1</a:t>
            </a:r>
            <a:endParaRPr b="0" lang="en-US" sz="1800" spc="-1" strike="noStrike">
              <a:solidFill>
                <a:srgbClr val="000000"/>
              </a:solidFill>
              <a:latin typeface="Arial"/>
            </a:endParaRPr>
          </a:p>
        </p:txBody>
      </p:sp>
      <p:pic>
        <p:nvPicPr>
          <p:cNvPr id="101" name="" descr=""/>
          <p:cNvPicPr/>
          <p:nvPr/>
        </p:nvPicPr>
        <p:blipFill>
          <a:blip r:embed="rId46"/>
          <a:stretch/>
        </p:blipFill>
        <p:spPr>
          <a:xfrm>
            <a:off x="6674760" y="3276720"/>
            <a:ext cx="228600" cy="228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be8cc4c-c1e9-4d53-8677-ffcee5634afc">
      <Terms xmlns="http://schemas.microsoft.com/office/infopath/2007/PartnerControls"/>
    </lcf76f155ced4ddcb4097134ff3c332f>
    <TaxCatchAll xmlns="ae6bfea3-33da-4fcf-becc-f7abf6369d98" xsi:nil="true"/>
    <Picture xmlns="3be8cc4c-c1e9-4d53-8677-ffcee5634afc">
      <Url xsi:nil="true"/>
      <Description xsi:nil="true"/>
    </Picture>
    <_ip_UnifiedCompliancePolicyUIAction xmlns="http://schemas.microsoft.com/sharepoint/v3" xsi:nil="true"/>
    <Thumbnail xmlns="3be8cc4c-c1e9-4d53-8677-ffcee5634afc" xsi:nil="true"/>
    <_ip_UnifiedCompliancePolicyProperties xmlns="http://schemas.microsoft.com/sharepoint/v3" xsi:nil="true"/>
    <Share xmlns="3be8cc4c-c1e9-4d53-8677-ffcee5634afc">
      <Url xsi:nil="true"/>
      <Description xsi:nil="true"/>
    </Shar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B13F2D4CFDD941B6B1BBF2A68EF35F" ma:contentTypeVersion="24" ma:contentTypeDescription="Create a new document." ma:contentTypeScope="" ma:versionID="e1b3784b76422a5f7005df193d456de2">
  <xsd:schema xmlns:xsd="http://www.w3.org/2001/XMLSchema" xmlns:xs="http://www.w3.org/2001/XMLSchema" xmlns:p="http://schemas.microsoft.com/office/2006/metadata/properties" xmlns:ns1="http://schemas.microsoft.com/sharepoint/v3" xmlns:ns2="3be8cc4c-c1e9-4d53-8677-ffcee5634afc" xmlns:ns3="ae6bfea3-33da-4fcf-becc-f7abf6369d98" targetNamespace="http://schemas.microsoft.com/office/2006/metadata/properties" ma:root="true" ma:fieldsID="8d52b86fa2238a67b6c260c8d47fe0c9" ns1:_="" ns2:_="" ns3:_="">
    <xsd:import namespace="http://schemas.microsoft.com/sharepoint/v3"/>
    <xsd:import namespace="3be8cc4c-c1e9-4d53-8677-ffcee5634afc"/>
    <xsd:import namespace="ae6bfea3-33da-4fcf-becc-f7abf6369d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OCR" minOccurs="0"/>
                <xsd:element ref="ns1:_ip_UnifiedCompliancePolicyProperties" minOccurs="0"/>
                <xsd:element ref="ns1:_ip_UnifiedCompliancePolicyUIAction" minOccurs="0"/>
                <xsd:element ref="ns2:Picture" minOccurs="0"/>
                <xsd:element ref="ns2:Thumbnail" minOccurs="0"/>
                <xsd:element ref="ns2:lcf76f155ced4ddcb4097134ff3c332f" minOccurs="0"/>
                <xsd:element ref="ns3:TaxCatchAll" minOccurs="0"/>
                <xsd:element ref="ns2:MediaServiceObjectDetectorVersions" minOccurs="0"/>
                <xsd:element ref="ns2:MediaServiceSearchProperties" minOccurs="0"/>
                <xsd:element ref="ns2:Share"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e8cc4c-c1e9-4d53-8677-ffcee5634a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Picture" ma:index="22" nillable="true" ma:displayName="Picture " ma:format="Image" ma:internalName="Picture">
      <xsd:complexType>
        <xsd:complexContent>
          <xsd:extension base="dms:URL">
            <xsd:sequence>
              <xsd:element name="Url" type="dms:ValidUrl" minOccurs="0" nillable="true"/>
              <xsd:element name="Description" type="xsd:string" nillable="true"/>
            </xsd:sequence>
          </xsd:extension>
        </xsd:complexContent>
      </xsd:complexType>
    </xsd:element>
    <xsd:element name="Thumbnail" ma:index="23" nillable="true" ma:displayName="Thumbnail" ma:format="Thumbnail" ma:internalName="Thumbnail">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8557b1e-0629-4851-a88a-91fc0221844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7"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element name="Share" ma:index="29" nillable="true" ma:displayName="Share" ma:format="Hyperlink" ma:internalName="Shar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BillingMetadata" ma:index="3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6bfea3-33da-4fcf-becc-f7abf6369d9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6c15de52-363d-42a8-90cc-6cb3ad37eb82}" ma:internalName="TaxCatchAll" ma:showField="CatchAllData" ma:web="ae6bfea3-33da-4fcf-becc-f7abf6369d9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7E5C0-E126-4EAD-9604-707E29A95A44}">
  <ds:schemaRefs>
    <ds:schemaRef ds:uri="http://schemas.microsoft.com/office/2006/metadata/properties"/>
    <ds:schemaRef ds:uri="http://schemas.microsoft.com/office/infopath/2007/PartnerControls"/>
    <ds:schemaRef ds:uri="3be8cc4c-c1e9-4d53-8677-ffcee5634afc"/>
    <ds:schemaRef ds:uri="ae6bfea3-33da-4fcf-becc-f7abf6369d98"/>
    <ds:schemaRef ds:uri="http://schemas.microsoft.com/sharepoint/v3"/>
  </ds:schemaRefs>
</ds:datastoreItem>
</file>

<file path=customXml/itemProps2.xml><?xml version="1.0" encoding="utf-8"?>
<ds:datastoreItem xmlns:ds="http://schemas.openxmlformats.org/officeDocument/2006/customXml" ds:itemID="{01ABA5E9-9DAC-4DE5-8EF4-D871C5EB1AB0}">
  <ds:schemaRefs>
    <ds:schemaRef ds:uri="http://schemas.microsoft.com/sharepoint/v3/contenttype/forms"/>
  </ds:schemaRefs>
</ds:datastoreItem>
</file>

<file path=customXml/itemProps3.xml><?xml version="1.0" encoding="utf-8"?>
<ds:datastoreItem xmlns:ds="http://schemas.openxmlformats.org/officeDocument/2006/customXml" ds:itemID="{C1818C6D-A42A-414E-A804-6CE8F0D53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be8cc4c-c1e9-4d53-8677-ffcee5634afc"/>
    <ds:schemaRef ds:uri="ae6bfea3-33da-4fcf-becc-f7abf6369d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2900</TotalTime>
  <Application>LibreOffice/24.2.2.2$Windows_X86_64 LibreOffice_project/d56cc158d8a96260b836f100ef4b4ef25d6f1a01</Application>
  <AppVersion>15.0000</AppVersion>
  <Words>1786</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2022-09-27T19:50:19Z</dcterms:created>
  <dc:creator>Barclay Bulleit</dc:creator>
  <dc:description/>
  <dc:language>en-US</dc:language>
  <cp:lastModifiedBy/>
  <cp:lastPrinted>2025-09-22T17:28:46Z</cp:lastPrinted>
  <dcterms:modified xsi:type="dcterms:W3CDTF">2025-09-23T08:18:17Z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0x01010075B13F2D4CFDD941B6B1BBF2A68EF35F</vt:lpwstr>
  </property>
  <property fmtid="{D5CDD505-2E9C-101B-9397-08002B2CF9AE}" pid="3" name="MediaServiceImageTags">
    <vt:lpwstr/>
  </property>
  <property fmtid="{D5CDD505-2E9C-101B-9397-08002B2CF9AE}" pid="4" name="PresentationFormat">
    <vt:lpwstr>Letter Paper (8.5x11 in)</vt:lpwstr>
  </property>
  <property fmtid="{D5CDD505-2E9C-101B-9397-08002B2CF9AE}" pid="5" name="Slides">
    <vt:i4>9</vt:i4>
  </property>
</Properties>
</file>