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33d3dd51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233d3dd51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33d3dd51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233d3dd51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33d3dd51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33d3dd51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33d3dd5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33d3dd5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33d3dd51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33d3dd51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33d3dd5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33d3dd5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33d3dd51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33d3dd51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233d3dd51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233d3dd51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33d3dd51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33d3dd51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33d3dd51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33d3dd51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233d3dd51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233d3dd51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Deep learning AI Chatbot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seq2seq with Attention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GRU cell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8325"/>
            <a:ext cx="8839197" cy="272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939" y="0"/>
            <a:ext cx="69478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0" y="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seq2seq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with attention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Bahdanau’s</a:t>
            </a:r>
            <a:r>
              <a:rPr lang="ko"/>
              <a:t> attention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4500"/>
            <a:ext cx="5507226" cy="19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728" y="2698750"/>
            <a:ext cx="5030275" cy="24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95" y="327825"/>
            <a:ext cx="82112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4758600"/>
            <a:ext cx="431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4758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https://heung-bae-lee.github.io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13640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4758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https://heung-bae-lee.github.io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NLP learning 을 위한 텍스트 엔코딩 (</a:t>
            </a:r>
            <a:r>
              <a:rPr lang="ko"/>
              <a:t> </a:t>
            </a:r>
            <a:r>
              <a:rPr lang="ko"/>
              <a:t>encoding)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ko" sz="2200"/>
              <a:t>Label encoding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Bag of Word (BOW)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TF-IDF encoding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Word2Vec encoding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BERT encoding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ko" sz="2200"/>
              <a:t>End-to-End approach (w</a:t>
            </a:r>
            <a:r>
              <a:rPr b="1" lang="ko" sz="2200"/>
              <a:t>ord embedding layer)</a:t>
            </a:r>
            <a:endParaRPr b="1" sz="2200"/>
          </a:p>
        </p:txBody>
      </p:sp>
      <p:sp>
        <p:nvSpPr>
          <p:cNvPr id="75" name="Google Shape;75;p16"/>
          <p:cNvSpPr txBox="1"/>
          <p:nvPr/>
        </p:nvSpPr>
        <p:spPr>
          <a:xfrm>
            <a:off x="4942200" y="4835700"/>
            <a:ext cx="420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https://medium.com/analytics-vidhya/nlp-text-encoding-a-beginners-guide-fa332d715854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200">
                <a:solidFill>
                  <a:schemeClr val="dk2"/>
                </a:solidFill>
              </a:rPr>
              <a:t>Label encoding 예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텍스트 :</a:t>
            </a:r>
            <a:r>
              <a:rPr lang="ko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[“this is a good phone” , “this is a bad mobile” , “she is a good cat” , “he has a bad temper” , “this mobile phone is not good”]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Corpus : [“a” , “bad” , “cat” , “good” , “has” , “he” , “is” , “mobile” , “not” , “phone” , “she” , “temper” , “this”]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Label encoding : [a : 1, bad : 2, …, this : 13]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encoded 텍스트: [13 7 1 4 10] , [13 7 1 2 8] , [11 7 1 4 3] , [6 5 1 2 12] , [13 8 10 7 9 4]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942200" y="4835700"/>
            <a:ext cx="420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https://medium.com/analytics-vidhya/nlp-text-encoding-a-beginners-guide-fa332d715854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제로 패딩 (Zero padding)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8908" t="0"/>
          <a:stretch/>
        </p:blipFill>
        <p:spPr>
          <a:xfrm>
            <a:off x="0" y="1310150"/>
            <a:ext cx="8329073" cy="30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7450800" y="4804800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https://velog.io/@dltpdl31/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 encoding to One-hot encoding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583"/>
            <a:ext cx="9143999" cy="3464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00" y="219800"/>
            <a:ext cx="8873059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6191400" y="4804800"/>
            <a:ext cx="295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https://github.com/deepseasw/seq2seq_chatbot/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Embedding layer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0" y="852125"/>
            <a:ext cx="8787200" cy="3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3209700" y="4804800"/>
            <a:ext cx="59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https://towardsdatascience.com/pre-trained-word-embedding-for-text-classification-end2end-approach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