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09" r:id="rId4"/>
    <p:sldId id="311" r:id="rId5"/>
    <p:sldId id="312" r:id="rId6"/>
    <p:sldId id="313" r:id="rId7"/>
    <p:sldId id="314" r:id="rId8"/>
    <p:sldId id="269" r:id="rId9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7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orient="horz" pos="2137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orient="horz" pos="3906" userDrawn="1">
          <p15:clr>
            <a:srgbClr val="A4A3A4"/>
          </p15:clr>
        </p15:guide>
        <p15:guide id="11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FF5"/>
    <a:srgbClr val="7B5EF4"/>
    <a:srgbClr val="FFF1C5"/>
    <a:srgbClr val="FFE285"/>
    <a:srgbClr val="7973CB"/>
    <a:srgbClr val="656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31" autoAdjust="0"/>
  </p:normalViewPr>
  <p:slideViewPr>
    <p:cSldViewPr snapToGrid="0" showGuides="1">
      <p:cViewPr>
        <p:scale>
          <a:sx n="75" d="100"/>
          <a:sy n="75" d="100"/>
        </p:scale>
        <p:origin x="43" y="274"/>
      </p:cViewPr>
      <p:guideLst>
        <p:guide pos="347"/>
        <p:guide pos="7333"/>
        <p:guide orient="horz" pos="4088"/>
        <p:guide orient="horz" pos="845"/>
        <p:guide orient="horz" pos="346"/>
        <p:guide orient="horz" pos="2137"/>
        <p:guide pos="3840"/>
        <p:guide orient="horz" pos="3906"/>
        <p:guide orient="horz" pos="1026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38" y="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秘密▲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5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年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0" y="943009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fld id="{0EE65EDD-E7A9-4E61-B61E-34EA122CFC6E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pPr algn="l"/>
              <a:t>2018/4/16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A6088-8AB5-493F-94ED-02AECC99AC8D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" y="0"/>
            <a:ext cx="1376712" cy="562006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1601523" y="9440185"/>
            <a:ext cx="3593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Copyright©2018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Allwinner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 all rights </a:t>
            </a:r>
            <a:r>
              <a:rPr lang="en-US" altLang="zh-CN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reserved</a:t>
            </a:r>
          </a:p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全志科技版权所有，侵权必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究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998"/>
            <a:ext cx="6797675" cy="55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58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0" y="943009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 smtClean="0"/>
          </a:p>
          <a:p>
            <a:fld id="{0CAE14DE-8655-4FC8-9ED5-C5B5A12E26AB}" type="datetimeFigureOut">
              <a:rPr lang="zh-CN" altLang="en-US" smtClean="0"/>
              <a:pPr/>
              <a:t>2018/4/16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546539" y="9430091"/>
            <a:ext cx="3704597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Copyright©2018 </a:t>
            </a:r>
            <a:r>
              <a:rPr lang="en-US" altLang="zh-CN" dirty="0" err="1" smtClean="0"/>
              <a:t>Allwinner</a:t>
            </a:r>
            <a:r>
              <a:rPr lang="en-US" altLang="zh-CN" dirty="0" smtClean="0"/>
              <a:t> all rights reserved</a:t>
            </a:r>
          </a:p>
          <a:p>
            <a:r>
              <a:rPr lang="zh-CN" altLang="en-US" dirty="0" smtClean="0"/>
              <a:t>全志科技版权所有，侵权必究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30295-098F-4A4D-B160-7284DE38A18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6712" cy="562006"/>
          </a:xfrm>
          <a:prstGeom prst="rect">
            <a:avLst/>
          </a:prstGeom>
        </p:spPr>
      </p:pic>
      <p:sp>
        <p:nvSpPr>
          <p:cNvPr id="9" name="灯片编号占位符 6"/>
          <p:cNvSpPr txBox="1">
            <a:spLocks/>
          </p:cNvSpPr>
          <p:nvPr/>
        </p:nvSpPr>
        <p:spPr>
          <a:xfrm>
            <a:off x="3850443" y="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+mj-ea"/>
              </a:rPr>
              <a:t>秘密▲</a:t>
            </a:r>
            <a:r>
              <a:rPr lang="en-US" altLang="zh-CN" sz="2000" dirty="0" smtClean="0">
                <a:latin typeface="+mj-ea"/>
              </a:rPr>
              <a:t>5</a:t>
            </a:r>
            <a:r>
              <a:rPr lang="zh-CN" altLang="en-US" sz="2000" dirty="0" smtClean="0">
                <a:latin typeface="+mj-ea"/>
              </a:rPr>
              <a:t>年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" y="3842220"/>
            <a:ext cx="6797675" cy="55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https://images.unsplash.com/photo-1439694458393-78ecf14da7f9?q=80&amp;fm=jpg&amp;s=643e44f5177366de6cc914c8bcfbe064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30295-098F-4A4D-B160-7284DE38A1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5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2313266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2999066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301350" y="6400624"/>
            <a:ext cx="1350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20E6A19-887E-402A-9953-B36DBD28C10A}" type="slidenum">
              <a:rPr lang="en-US" altLang="zh-CN" sz="1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195108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1119510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2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301350" y="6400624"/>
            <a:ext cx="1350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20E6A19-887E-402A-9953-B36DBD28C10A}" type="slidenum">
              <a:rPr lang="en-US" altLang="zh-CN" sz="1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27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V="1">
            <a:off x="0" y="6190459"/>
            <a:ext cx="12192000" cy="667541"/>
          </a:xfrm>
          <a:prstGeom prst="rect">
            <a:avLst/>
          </a:prstGeom>
          <a:gradFill>
            <a:gsLst>
              <a:gs pos="100000">
                <a:srgbClr val="00B0F0"/>
              </a:gs>
              <a:gs pos="0">
                <a:srgbClr val="00B05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6304002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宋体" panose="02010600030101010101" pitchFamily="2" charset="-122"/>
                <a:ea typeface="+mn-ea"/>
              </a:rPr>
              <a:t>Copyright©2018 </a:t>
            </a:r>
            <a:r>
              <a:rPr lang="en-US" altLang="zh-CN" sz="1100" dirty="0" err="1" smtClean="0">
                <a:latin typeface="宋体" panose="02010600030101010101" pitchFamily="2" charset="-122"/>
                <a:ea typeface="+mn-ea"/>
              </a:rPr>
              <a:t>Allwinner</a:t>
            </a:r>
            <a:r>
              <a:rPr lang="en-US" altLang="zh-CN" sz="1100" dirty="0" smtClean="0">
                <a:latin typeface="宋体" panose="02010600030101010101" pitchFamily="2" charset="-122"/>
                <a:ea typeface="+mn-ea"/>
              </a:rPr>
              <a:t> all rights reserved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/>
              <a:t>全志科技版权所有，侵权必究</a:t>
            </a:r>
            <a:endParaRPr lang="en-US" altLang="zh-CN" sz="1100" dirty="0" smtClean="0">
              <a:latin typeface="宋体" panose="02010600030101010101" pitchFamily="2" charset="-122"/>
              <a:ea typeface="+mn-ea"/>
            </a:endParaRPr>
          </a:p>
        </p:txBody>
      </p:sp>
      <p:pic>
        <p:nvPicPr>
          <p:cNvPr id="1027" name="Picture 3" descr="E:\1A平面设计\源\新logo-s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636" y="130095"/>
            <a:ext cx="1383375" cy="51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0700188" y="177105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秘密▲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5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年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</p:txBody>
      </p:sp>
      <p:pic>
        <p:nvPicPr>
          <p:cNvPr id="7" name="图片 6" descr="新logo－without R副本.png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0896">
            <a:off x="833999" y="1340278"/>
            <a:ext cx="8805993" cy="3426082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112034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112034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1596" y="3156198"/>
            <a:ext cx="2131411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latin typeface="宋体"/>
              <a:ea typeface="宋体"/>
              <a:cs typeface="宋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0863" y="3603604"/>
            <a:ext cx="819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Audio HAL</a:t>
            </a:r>
            <a:r>
              <a:rPr lang="zh-CN" altLang="en-US" sz="5400" b="1" dirty="0" smtClean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重构报告</a:t>
            </a:r>
            <a:endParaRPr lang="en-US" altLang="zh-CN" sz="5400" b="1" dirty="0" smtClean="0">
              <a:solidFill>
                <a:srgbClr val="0070C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141" y="315619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/>
                <a:ea typeface="宋体"/>
                <a:cs typeface="宋体"/>
              </a:rPr>
              <a:t>Allwinnertech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961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>目录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Audio Hal </a:t>
            </a:r>
            <a:r>
              <a:rPr lang="zh-CN" altLang="en-US" dirty="0" smtClean="0"/>
              <a:t>是</a:t>
            </a:r>
            <a:r>
              <a:rPr lang="zh-CN" altLang="en-US" dirty="0"/>
              <a:t>什么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为什</a:t>
            </a:r>
            <a:r>
              <a:rPr lang="zh-CN" altLang="en-US" dirty="0" smtClean="0"/>
              <a:t>么要重构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重构做了什么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还</a:t>
            </a:r>
            <a:r>
              <a:rPr lang="zh-CN" altLang="en-US" dirty="0"/>
              <a:t>需要做什么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>是什么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Audio Hal</a:t>
            </a:r>
            <a:r>
              <a:rPr lang="zh-CN" altLang="en-US" dirty="0" smtClean="0"/>
              <a:t>是介于</a:t>
            </a:r>
            <a:r>
              <a:rPr lang="en-US" altLang="zh-CN" dirty="0" smtClean="0"/>
              <a:t>Audio Framework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Audio Driver</a:t>
            </a:r>
            <a:r>
              <a:rPr lang="zh-CN" altLang="en-US" dirty="0" smtClean="0"/>
              <a:t>层的一个中间件模块，起一个承上启下的作用，</a:t>
            </a:r>
            <a:r>
              <a:rPr lang="en-US" altLang="zh-CN" dirty="0" smtClean="0"/>
              <a:t>Hal</a:t>
            </a:r>
            <a:r>
              <a:rPr lang="zh-CN" altLang="en-US" dirty="0" smtClean="0"/>
              <a:t>层是音频流必经的模块，也是根据客户需求改动最多的地方。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91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>有什么具体功能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录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播</a:t>
            </a:r>
            <a:r>
              <a:rPr lang="zh-CN" altLang="en-US" dirty="0" smtClean="0"/>
              <a:t>放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重采</a:t>
            </a:r>
            <a:r>
              <a:rPr lang="zh-CN" altLang="en-US" dirty="0" smtClean="0"/>
              <a:t>样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透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卡拉</a:t>
            </a:r>
            <a:r>
              <a:rPr lang="en-US" altLang="zh-CN" dirty="0" smtClean="0"/>
              <a:t>OK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蓝</a:t>
            </a:r>
            <a:r>
              <a:rPr lang="zh-CN" altLang="en-US" dirty="0" smtClean="0"/>
              <a:t>牙语音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动</a:t>
            </a:r>
            <a:r>
              <a:rPr lang="zh-CN" altLang="en-US" dirty="0" smtClean="0"/>
              <a:t>态热插拔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6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>为什么要重构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/>
            </a:r>
            <a:b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</a:br>
            <a:endParaRPr lang="en-US" sz="3600" b="1" dirty="0">
              <a:solidFill>
                <a:schemeClr val="bg2">
                  <a:lumMod val="25000"/>
                </a:schemeClr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代</a:t>
            </a:r>
            <a:r>
              <a:rPr lang="zh-CN" altLang="en-US" dirty="0" smtClean="0"/>
              <a:t>码风格紊乱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Debug</a:t>
            </a:r>
            <a:r>
              <a:rPr lang="zh-CN" altLang="en-US" dirty="0" smtClean="0"/>
              <a:t>手段低效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代码耦合性差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代</a:t>
            </a:r>
            <a:r>
              <a:rPr lang="zh-CN" altLang="en-US" dirty="0" smtClean="0"/>
              <a:t>码碎片化严重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4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>重构做了什么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统一的代码风格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增加高效的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手段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0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>还需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宋体"/>
                <a:ea typeface="宋体"/>
                <a:cs typeface="宋体"/>
              </a:rPr>
              <a:t>要做什么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</a:t>
            </a:r>
            <a:r>
              <a:rPr lang="zh-CN" altLang="en-US" dirty="0" smtClean="0"/>
              <a:t>划过审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拟</a:t>
            </a:r>
            <a:r>
              <a:rPr lang="zh-CN" altLang="en-US" dirty="0" smtClean="0"/>
              <a:t>定测试用例并过审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</a:t>
            </a:r>
            <a:r>
              <a:rPr lang="zh-CN" altLang="en-US" dirty="0" smtClean="0"/>
              <a:t>定植入的项目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审</a:t>
            </a:r>
            <a:r>
              <a:rPr lang="zh-CN" altLang="en-US" dirty="0" smtClean="0"/>
              <a:t>核并完善</a:t>
            </a:r>
            <a:r>
              <a:rPr lang="en-US" altLang="zh-CN" dirty="0" smtClean="0"/>
              <a:t>&lt;&lt;</a:t>
            </a:r>
            <a:r>
              <a:rPr lang="zh-CN" altLang="en-US" dirty="0"/>
              <a:t>重</a:t>
            </a:r>
            <a:r>
              <a:rPr lang="zh-CN" altLang="en-US" dirty="0" smtClean="0"/>
              <a:t>构技术细节交付点</a:t>
            </a:r>
            <a:r>
              <a:rPr lang="en-US" altLang="zh-CN" dirty="0" smtClean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&lt;&lt;</a:t>
            </a:r>
            <a:r>
              <a:rPr lang="zh-CN" altLang="en-US" dirty="0"/>
              <a:t>交</a:t>
            </a:r>
            <a:r>
              <a:rPr lang="zh-CN" altLang="en-US" dirty="0" smtClean="0"/>
              <a:t>付点</a:t>
            </a:r>
            <a:r>
              <a:rPr lang="en-US" altLang="zh-CN" dirty="0" smtClean="0"/>
              <a:t>&gt;&gt;</a:t>
            </a:r>
            <a:r>
              <a:rPr lang="zh-CN" altLang="en-US" dirty="0"/>
              <a:t>细</a:t>
            </a:r>
            <a:r>
              <a:rPr lang="zh-CN" altLang="en-US" dirty="0" smtClean="0"/>
              <a:t>化任务并分工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</a:t>
            </a:r>
            <a:r>
              <a:rPr lang="zh-CN" altLang="en-US" dirty="0" smtClean="0"/>
              <a:t>成计划的开发任务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送测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迭</a:t>
            </a:r>
            <a:r>
              <a:rPr lang="zh-CN" altLang="en-US" dirty="0" smtClean="0"/>
              <a:t>代版本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446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65597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6600" b="1" dirty="0" smtClean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66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winner 主题">
  <a:themeElements>
    <a:clrScheme name="自定义 35">
      <a:dk1>
        <a:srgbClr val="FFFFFF"/>
      </a:dk1>
      <a:lt1>
        <a:srgbClr val="27272F"/>
      </a:lt1>
      <a:dk2>
        <a:srgbClr val="001132"/>
      </a:dk2>
      <a:lt2>
        <a:srgbClr val="F8F8F8"/>
      </a:lt2>
      <a:accent1>
        <a:srgbClr val="00AEF0"/>
      </a:accent1>
      <a:accent2>
        <a:srgbClr val="00AEF0"/>
      </a:accent2>
      <a:accent3>
        <a:srgbClr val="00AEF0"/>
      </a:accent3>
      <a:accent4>
        <a:srgbClr val="00AEF0"/>
      </a:accent4>
      <a:accent5>
        <a:srgbClr val="00AEF0"/>
      </a:accent5>
      <a:accent6>
        <a:srgbClr val="00AEF0"/>
      </a:accent6>
      <a:hlink>
        <a:srgbClr val="00B050"/>
      </a:hlink>
      <a:folHlink>
        <a:srgbClr val="00AEF0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8CD72CEC-E894-41AA-8595-4418643A0F97}" vid="{8C59776A-5BB2-4121-82D7-F99E795BD8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308</TotalTime>
  <Words>249</Words>
  <Application>Microsoft Office PowerPoint</Application>
  <PresentationFormat>宽屏</PresentationFormat>
  <Paragraphs>37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Roboto Light</vt:lpstr>
      <vt:lpstr>宋体</vt:lpstr>
      <vt:lpstr>微软雅黑 Light</vt:lpstr>
      <vt:lpstr>Arial</vt:lpstr>
      <vt:lpstr>Calibri</vt:lpstr>
      <vt:lpstr>Allwinner 主题</vt:lpstr>
      <vt:lpstr>PowerPoint 演示文稿</vt:lpstr>
      <vt:lpstr>目录</vt:lpstr>
      <vt:lpstr>是什么</vt:lpstr>
      <vt:lpstr>有什么具体功能</vt:lpstr>
      <vt:lpstr>为什么要重构 </vt:lpstr>
      <vt:lpstr>重构做了什么</vt:lpstr>
      <vt:lpstr>还需要做什么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曾昊晗</dc:creator>
  <cp:lastModifiedBy>曾昊晗</cp:lastModifiedBy>
  <cp:revision>20</cp:revision>
  <cp:lastPrinted>2017-11-15T01:05:22Z</cp:lastPrinted>
  <dcterms:created xsi:type="dcterms:W3CDTF">2018-04-16T00:58:35Z</dcterms:created>
  <dcterms:modified xsi:type="dcterms:W3CDTF">2018-04-16T06:06:56Z</dcterms:modified>
</cp:coreProperties>
</file>