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6f003c2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6f003c2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7fcb9543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7fcb9543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6f003c2b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6f003c2b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6f003c2b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6f003c2b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6f003c2b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6f003c2b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6f003c2b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6f003c2b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72b9fda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872b9fda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master is checked out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7fcb9543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7fcb9543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7fcb9543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7fcb9543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d5e5282e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d5e5282e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d64b031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d64b031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86f003c2b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86f003c2b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master is checked out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872b9fda9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872b9fda9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master is checked out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86f003c2b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86f003c2b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master is checked out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872b9fda9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872b9fda9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master is checked out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7fcb9543a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77fcb9543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77fcb9543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77fcb9543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6f003c2b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86f003c2b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master is checked out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86f003c2b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86f003c2b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master is checked out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77fcb9543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77fcb9543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70792c2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70792c2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50a8cb9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50a8cb9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7d5e5282ee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7d5e5282ee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870792c23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870792c23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872b9fda9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872b9fda9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7d5e5282ee_2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7d5e5282ee_2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872b9fda9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872b9fda9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77fcb9543a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77fcb9543a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870792c23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870792c23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7d793bc8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7d793bc8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7d5e5282ee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7d5e5282ee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870792c23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870792c23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d793bc86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d793bc86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77fcb9543a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77fcb9543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7d5e5282e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7d5e5282e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872b9fda9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872b9fda9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7d5e5282ee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7d5e5282ee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77fcb9543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77fcb9543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7d5e5282ee_2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7d5e5282ee_2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7d5e5282ee_2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7d5e5282ee_2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7d793bc86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7d793bc86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7fcb954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7fcb954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70792c23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70792c23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d5e5282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d5e5282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6f003c2b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6f003c2b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7fcb9543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7fcb9543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Relationship Id="rId5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hyperlink" Target="https://dev.to/sublimegeek/git-staging-area-explained-like-im-five-1anh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16550" y="1441375"/>
            <a:ext cx="7809000" cy="10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5009"/>
                </a:solidFill>
              </a:rPr>
              <a:t>Git out of my dreams and git into my workflow</a:t>
            </a:r>
            <a:endParaRPr>
              <a:solidFill>
                <a:srgbClr val="DD5009"/>
              </a:solidFill>
            </a:endParaRPr>
          </a:p>
        </p:txBody>
      </p:sp>
      <p:sp>
        <p:nvSpPr>
          <p:cNvPr id="55" name="Google Shape;55;p13"/>
          <p:cNvSpPr txBox="1"/>
          <p:nvPr>
            <p:ph idx="4294967295" type="title"/>
          </p:nvPr>
        </p:nvSpPr>
        <p:spPr>
          <a:xfrm>
            <a:off x="171100" y="3175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2"/>
                </a:solidFill>
              </a:rPr>
              <a:t>With your friendly guide Laurel</a:t>
            </a:r>
            <a:endParaRPr sz="3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/>
          <p:nvPr/>
        </p:nvSpPr>
        <p:spPr>
          <a:xfrm>
            <a:off x="283475" y="518550"/>
            <a:ext cx="8689200" cy="44568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194400" y="70950"/>
            <a:ext cx="30570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My</a:t>
            </a:r>
            <a:r>
              <a:rPr b="1" lang="en" sz="1800"/>
              <a:t> Repo</a:t>
            </a:r>
            <a:endParaRPr b="1" sz="1800"/>
          </a:p>
        </p:txBody>
      </p:sp>
      <p:grpSp>
        <p:nvGrpSpPr>
          <p:cNvPr id="142" name="Google Shape;142;p22"/>
          <p:cNvGrpSpPr/>
          <p:nvPr/>
        </p:nvGrpSpPr>
        <p:grpSpPr>
          <a:xfrm>
            <a:off x="1574670" y="1661300"/>
            <a:ext cx="1323600" cy="2020200"/>
            <a:chOff x="3739820" y="1906950"/>
            <a:chExt cx="1323600" cy="2020200"/>
          </a:xfrm>
        </p:grpSpPr>
        <p:sp>
          <p:nvSpPr>
            <p:cNvPr id="143" name="Google Shape;143;p22"/>
            <p:cNvSpPr/>
            <p:nvPr/>
          </p:nvSpPr>
          <p:spPr>
            <a:xfrm>
              <a:off x="3739820" y="2764050"/>
              <a:ext cx="1217100" cy="11631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2"/>
            <p:cNvSpPr txBox="1"/>
            <p:nvPr/>
          </p:nvSpPr>
          <p:spPr>
            <a:xfrm>
              <a:off x="3739820" y="3072300"/>
              <a:ext cx="1323600" cy="5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</a:rPr>
                <a:t>commit B</a:t>
              </a:r>
              <a:endParaRPr b="1" sz="1800">
                <a:solidFill>
                  <a:schemeClr val="lt1"/>
                </a:solidFill>
              </a:endParaRPr>
            </a:p>
          </p:txBody>
        </p:sp>
        <p:cxnSp>
          <p:nvCxnSpPr>
            <p:cNvPr id="145" name="Google Shape;145;p22"/>
            <p:cNvCxnSpPr>
              <a:stCxn id="143" idx="0"/>
              <a:endCxn id="146" idx="2"/>
            </p:cNvCxnSpPr>
            <p:nvPr/>
          </p:nvCxnSpPr>
          <p:spPr>
            <a:xfrm rot="10800000">
              <a:off x="4269470" y="1906950"/>
              <a:ext cx="78900" cy="857100"/>
            </a:xfrm>
            <a:prstGeom prst="straightConnector1">
              <a:avLst/>
            </a:prstGeom>
            <a:noFill/>
            <a:ln cap="flat" cmpd="sng" w="28575">
              <a:solidFill>
                <a:srgbClr val="43434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7" name="Google Shape;147;p22"/>
          <p:cNvGrpSpPr/>
          <p:nvPr/>
        </p:nvGrpSpPr>
        <p:grpSpPr>
          <a:xfrm>
            <a:off x="1430575" y="806300"/>
            <a:ext cx="1347300" cy="1163100"/>
            <a:chOff x="3671925" y="518550"/>
            <a:chExt cx="1347300" cy="1163100"/>
          </a:xfrm>
        </p:grpSpPr>
        <p:sp>
          <p:nvSpPr>
            <p:cNvPr id="148" name="Google Shape;148;p22"/>
            <p:cNvSpPr/>
            <p:nvPr/>
          </p:nvSpPr>
          <p:spPr>
            <a:xfrm>
              <a:off x="3671925" y="518550"/>
              <a:ext cx="1239000" cy="1163100"/>
            </a:xfrm>
            <a:prstGeom prst="ellipse">
              <a:avLst/>
            </a:prstGeom>
            <a:solidFill>
              <a:srgbClr val="9900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2"/>
            <p:cNvSpPr txBox="1"/>
            <p:nvPr/>
          </p:nvSpPr>
          <p:spPr>
            <a:xfrm>
              <a:off x="3671925" y="826800"/>
              <a:ext cx="1347300" cy="5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</a:rPr>
                <a:t>commit A</a:t>
              </a:r>
              <a:endParaRPr b="1"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49" name="Google Shape;149;p22"/>
          <p:cNvGrpSpPr/>
          <p:nvPr/>
        </p:nvGrpSpPr>
        <p:grpSpPr>
          <a:xfrm>
            <a:off x="2898275" y="3079225"/>
            <a:ext cx="3013300" cy="546600"/>
            <a:chOff x="5177575" y="1284000"/>
            <a:chExt cx="3013300" cy="546600"/>
          </a:xfrm>
        </p:grpSpPr>
        <p:cxnSp>
          <p:nvCxnSpPr>
            <p:cNvPr id="150" name="Google Shape;150;p22"/>
            <p:cNvCxnSpPr/>
            <p:nvPr/>
          </p:nvCxnSpPr>
          <p:spPr>
            <a:xfrm flipH="1">
              <a:off x="5177575" y="1550375"/>
              <a:ext cx="756900" cy="54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51" name="Google Shape;151;p22"/>
            <p:cNvSpPr txBox="1"/>
            <p:nvPr/>
          </p:nvSpPr>
          <p:spPr>
            <a:xfrm>
              <a:off x="6060575" y="1284000"/>
              <a:ext cx="2130300" cy="5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FEATURE</a:t>
              </a:r>
              <a:r>
                <a:rPr b="1" lang="en" sz="1800"/>
                <a:t> branch</a:t>
              </a:r>
              <a:endParaRPr b="1" sz="1800"/>
            </a:p>
          </p:txBody>
        </p:sp>
      </p:grpSp>
      <p:grpSp>
        <p:nvGrpSpPr>
          <p:cNvPr id="152" name="Google Shape;152;p22"/>
          <p:cNvGrpSpPr/>
          <p:nvPr/>
        </p:nvGrpSpPr>
        <p:grpSpPr>
          <a:xfrm>
            <a:off x="2777875" y="2492375"/>
            <a:ext cx="3013300" cy="546600"/>
            <a:chOff x="5177575" y="1284000"/>
            <a:chExt cx="3013300" cy="546600"/>
          </a:xfrm>
        </p:grpSpPr>
        <p:cxnSp>
          <p:nvCxnSpPr>
            <p:cNvPr id="153" name="Google Shape;153;p22"/>
            <p:cNvCxnSpPr/>
            <p:nvPr/>
          </p:nvCxnSpPr>
          <p:spPr>
            <a:xfrm flipH="1">
              <a:off x="5177575" y="1550375"/>
              <a:ext cx="756900" cy="54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54" name="Google Shape;154;p22"/>
            <p:cNvSpPr txBox="1"/>
            <p:nvPr/>
          </p:nvSpPr>
          <p:spPr>
            <a:xfrm>
              <a:off x="6060575" y="1284000"/>
              <a:ext cx="2130300" cy="5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MASTER branch</a:t>
              </a:r>
              <a:endParaRPr b="1" sz="1800"/>
            </a:p>
          </p:txBody>
        </p:sp>
      </p:grpSp>
      <p:grpSp>
        <p:nvGrpSpPr>
          <p:cNvPr id="155" name="Google Shape;155;p22"/>
          <p:cNvGrpSpPr/>
          <p:nvPr/>
        </p:nvGrpSpPr>
        <p:grpSpPr>
          <a:xfrm>
            <a:off x="2594720" y="3561950"/>
            <a:ext cx="2548200" cy="1282650"/>
            <a:chOff x="2594720" y="3561950"/>
            <a:chExt cx="2548200" cy="1282650"/>
          </a:xfrm>
        </p:grpSpPr>
        <p:sp>
          <p:nvSpPr>
            <p:cNvPr id="156" name="Google Shape;156;p22"/>
            <p:cNvSpPr/>
            <p:nvPr/>
          </p:nvSpPr>
          <p:spPr>
            <a:xfrm>
              <a:off x="3796370" y="3681500"/>
              <a:ext cx="1217100" cy="11631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2"/>
            <p:cNvSpPr txBox="1"/>
            <p:nvPr/>
          </p:nvSpPr>
          <p:spPr>
            <a:xfrm>
              <a:off x="3819320" y="4065950"/>
              <a:ext cx="1323600" cy="5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</a:rPr>
                <a:t>commit C</a:t>
              </a:r>
              <a:endParaRPr b="1" sz="1800">
                <a:solidFill>
                  <a:schemeClr val="lt1"/>
                </a:solidFill>
              </a:endParaRPr>
            </a:p>
          </p:txBody>
        </p:sp>
        <p:cxnSp>
          <p:nvCxnSpPr>
            <p:cNvPr id="158" name="Google Shape;158;p22"/>
            <p:cNvCxnSpPr>
              <a:stCxn id="157" idx="1"/>
            </p:cNvCxnSpPr>
            <p:nvPr/>
          </p:nvCxnSpPr>
          <p:spPr>
            <a:xfrm rot="10800000">
              <a:off x="2594720" y="3561950"/>
              <a:ext cx="1224600" cy="777300"/>
            </a:xfrm>
            <a:prstGeom prst="straightConnector1">
              <a:avLst/>
            </a:prstGeom>
            <a:noFill/>
            <a:ln cap="flat" cmpd="sng" w="28575">
              <a:solidFill>
                <a:srgbClr val="43434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159" name="Google Shape;159;p22"/>
          <p:cNvSpPr/>
          <p:nvPr/>
        </p:nvSpPr>
        <p:spPr>
          <a:xfrm>
            <a:off x="2883150" y="3038975"/>
            <a:ext cx="3377700" cy="546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" name="Google Shape;160;p22"/>
          <p:cNvGrpSpPr/>
          <p:nvPr/>
        </p:nvGrpSpPr>
        <p:grpSpPr>
          <a:xfrm>
            <a:off x="5384425" y="4014675"/>
            <a:ext cx="3013300" cy="546600"/>
            <a:chOff x="5177575" y="1284000"/>
            <a:chExt cx="3013300" cy="546600"/>
          </a:xfrm>
        </p:grpSpPr>
        <p:cxnSp>
          <p:nvCxnSpPr>
            <p:cNvPr id="161" name="Google Shape;161;p22"/>
            <p:cNvCxnSpPr/>
            <p:nvPr/>
          </p:nvCxnSpPr>
          <p:spPr>
            <a:xfrm flipH="1">
              <a:off x="5177575" y="1550375"/>
              <a:ext cx="756900" cy="54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62" name="Google Shape;162;p22"/>
            <p:cNvSpPr txBox="1"/>
            <p:nvPr/>
          </p:nvSpPr>
          <p:spPr>
            <a:xfrm>
              <a:off x="6060575" y="1284000"/>
              <a:ext cx="2130300" cy="5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FEATURE</a:t>
              </a:r>
              <a:r>
                <a:rPr b="1" lang="en" sz="1800"/>
                <a:t> branch</a:t>
              </a:r>
              <a:endParaRPr b="1" sz="18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311700" y="355500"/>
            <a:ext cx="8520600" cy="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DD5009"/>
                </a:solidFill>
              </a:rPr>
              <a:t>Making a branch</a:t>
            </a:r>
            <a:endParaRPr sz="3000">
              <a:solidFill>
                <a:srgbClr val="DD5009"/>
              </a:solidFill>
            </a:endParaRPr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431094" y="3638100"/>
            <a:ext cx="4140900" cy="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DD5009"/>
                </a:solidFill>
              </a:rPr>
              <a:t>Shortcut: </a:t>
            </a:r>
            <a:endParaRPr sz="3000">
              <a:solidFill>
                <a:srgbClr val="DD5009"/>
              </a:solidFill>
            </a:endParaRPr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175" y="1367750"/>
            <a:ext cx="4419601" cy="516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6175" y="2084724"/>
            <a:ext cx="4783088" cy="51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8100" y="3714300"/>
            <a:ext cx="5156579" cy="5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/>
          <p:nvPr/>
        </p:nvSpPr>
        <p:spPr>
          <a:xfrm>
            <a:off x="283475" y="518550"/>
            <a:ext cx="8689200" cy="44568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 txBox="1"/>
          <p:nvPr/>
        </p:nvSpPr>
        <p:spPr>
          <a:xfrm>
            <a:off x="194400" y="70950"/>
            <a:ext cx="30570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Pokemon Go Repo</a:t>
            </a:r>
            <a:endParaRPr b="1" sz="1800"/>
          </a:p>
        </p:txBody>
      </p:sp>
      <p:grpSp>
        <p:nvGrpSpPr>
          <p:cNvPr id="178" name="Google Shape;178;p24"/>
          <p:cNvGrpSpPr/>
          <p:nvPr/>
        </p:nvGrpSpPr>
        <p:grpSpPr>
          <a:xfrm>
            <a:off x="1574670" y="1661300"/>
            <a:ext cx="1323600" cy="2020200"/>
            <a:chOff x="3739820" y="1906950"/>
            <a:chExt cx="1323600" cy="2020200"/>
          </a:xfrm>
        </p:grpSpPr>
        <p:sp>
          <p:nvSpPr>
            <p:cNvPr id="179" name="Google Shape;179;p24"/>
            <p:cNvSpPr/>
            <p:nvPr/>
          </p:nvSpPr>
          <p:spPr>
            <a:xfrm>
              <a:off x="3739820" y="2764050"/>
              <a:ext cx="1217100" cy="11631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4"/>
            <p:cNvSpPr txBox="1"/>
            <p:nvPr/>
          </p:nvSpPr>
          <p:spPr>
            <a:xfrm>
              <a:off x="3739820" y="3072300"/>
              <a:ext cx="1323600" cy="5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</a:rPr>
                <a:t>commit B</a:t>
              </a:r>
              <a:endParaRPr b="1" sz="1800">
                <a:solidFill>
                  <a:schemeClr val="lt1"/>
                </a:solidFill>
              </a:endParaRPr>
            </a:p>
          </p:txBody>
        </p:sp>
        <p:cxnSp>
          <p:nvCxnSpPr>
            <p:cNvPr id="181" name="Google Shape;181;p24"/>
            <p:cNvCxnSpPr>
              <a:stCxn id="179" idx="0"/>
              <a:endCxn id="182" idx="2"/>
            </p:cNvCxnSpPr>
            <p:nvPr/>
          </p:nvCxnSpPr>
          <p:spPr>
            <a:xfrm rot="10800000">
              <a:off x="4269470" y="1906950"/>
              <a:ext cx="78900" cy="857100"/>
            </a:xfrm>
            <a:prstGeom prst="straightConnector1">
              <a:avLst/>
            </a:prstGeom>
            <a:noFill/>
            <a:ln cap="flat" cmpd="sng" w="28575">
              <a:solidFill>
                <a:srgbClr val="43434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3" name="Google Shape;183;p24"/>
          <p:cNvGrpSpPr/>
          <p:nvPr/>
        </p:nvGrpSpPr>
        <p:grpSpPr>
          <a:xfrm>
            <a:off x="1430575" y="806300"/>
            <a:ext cx="1347300" cy="1163100"/>
            <a:chOff x="3671925" y="518550"/>
            <a:chExt cx="1347300" cy="1163100"/>
          </a:xfrm>
        </p:grpSpPr>
        <p:sp>
          <p:nvSpPr>
            <p:cNvPr id="184" name="Google Shape;184;p24"/>
            <p:cNvSpPr/>
            <p:nvPr/>
          </p:nvSpPr>
          <p:spPr>
            <a:xfrm>
              <a:off x="3671925" y="518550"/>
              <a:ext cx="1239000" cy="1163100"/>
            </a:xfrm>
            <a:prstGeom prst="ellipse">
              <a:avLst/>
            </a:prstGeom>
            <a:solidFill>
              <a:srgbClr val="9900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4"/>
            <p:cNvSpPr txBox="1"/>
            <p:nvPr/>
          </p:nvSpPr>
          <p:spPr>
            <a:xfrm>
              <a:off x="3671925" y="826800"/>
              <a:ext cx="1347300" cy="5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</a:rPr>
                <a:t>commit A</a:t>
              </a:r>
              <a:endParaRPr b="1"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85" name="Google Shape;185;p24"/>
          <p:cNvGrpSpPr/>
          <p:nvPr/>
        </p:nvGrpSpPr>
        <p:grpSpPr>
          <a:xfrm>
            <a:off x="2777875" y="2492375"/>
            <a:ext cx="3013300" cy="546600"/>
            <a:chOff x="5177575" y="1284000"/>
            <a:chExt cx="3013300" cy="546600"/>
          </a:xfrm>
        </p:grpSpPr>
        <p:cxnSp>
          <p:nvCxnSpPr>
            <p:cNvPr id="186" name="Google Shape;186;p24"/>
            <p:cNvCxnSpPr/>
            <p:nvPr/>
          </p:nvCxnSpPr>
          <p:spPr>
            <a:xfrm flipH="1">
              <a:off x="5177575" y="1550375"/>
              <a:ext cx="756900" cy="54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87" name="Google Shape;187;p24"/>
            <p:cNvSpPr txBox="1"/>
            <p:nvPr/>
          </p:nvSpPr>
          <p:spPr>
            <a:xfrm>
              <a:off x="6060575" y="1284000"/>
              <a:ext cx="2130300" cy="5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MASTER branch</a:t>
              </a:r>
              <a:endParaRPr b="1" sz="1800"/>
            </a:p>
          </p:txBody>
        </p:sp>
      </p:grpSp>
      <p:grpSp>
        <p:nvGrpSpPr>
          <p:cNvPr id="188" name="Google Shape;188;p24"/>
          <p:cNvGrpSpPr/>
          <p:nvPr/>
        </p:nvGrpSpPr>
        <p:grpSpPr>
          <a:xfrm>
            <a:off x="2594720" y="3485750"/>
            <a:ext cx="2548200" cy="1358850"/>
            <a:chOff x="2594720" y="3485750"/>
            <a:chExt cx="2548200" cy="1358850"/>
          </a:xfrm>
        </p:grpSpPr>
        <p:sp>
          <p:nvSpPr>
            <p:cNvPr id="189" name="Google Shape;189;p24"/>
            <p:cNvSpPr/>
            <p:nvPr/>
          </p:nvSpPr>
          <p:spPr>
            <a:xfrm>
              <a:off x="3796370" y="3681500"/>
              <a:ext cx="1217100" cy="11631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4"/>
            <p:cNvSpPr txBox="1"/>
            <p:nvPr/>
          </p:nvSpPr>
          <p:spPr>
            <a:xfrm>
              <a:off x="3819320" y="3989750"/>
              <a:ext cx="1323600" cy="5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</a:rPr>
                <a:t>commit C</a:t>
              </a:r>
              <a:endParaRPr b="1" sz="1800">
                <a:solidFill>
                  <a:schemeClr val="lt1"/>
                </a:solidFill>
              </a:endParaRPr>
            </a:p>
          </p:txBody>
        </p:sp>
        <p:cxnSp>
          <p:nvCxnSpPr>
            <p:cNvPr id="191" name="Google Shape;191;p24"/>
            <p:cNvCxnSpPr>
              <a:stCxn id="190" idx="1"/>
            </p:cNvCxnSpPr>
            <p:nvPr/>
          </p:nvCxnSpPr>
          <p:spPr>
            <a:xfrm rot="10800000">
              <a:off x="2594720" y="3485750"/>
              <a:ext cx="1224600" cy="777300"/>
            </a:xfrm>
            <a:prstGeom prst="straightConnector1">
              <a:avLst/>
            </a:prstGeom>
            <a:noFill/>
            <a:ln cap="flat" cmpd="sng" w="28575">
              <a:solidFill>
                <a:srgbClr val="43434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2" name="Google Shape;192;p24"/>
          <p:cNvGrpSpPr/>
          <p:nvPr/>
        </p:nvGrpSpPr>
        <p:grpSpPr>
          <a:xfrm>
            <a:off x="5384425" y="4167075"/>
            <a:ext cx="3013300" cy="546600"/>
            <a:chOff x="5177575" y="1436400"/>
            <a:chExt cx="3013300" cy="546600"/>
          </a:xfrm>
        </p:grpSpPr>
        <p:cxnSp>
          <p:nvCxnSpPr>
            <p:cNvPr id="193" name="Google Shape;193;p24"/>
            <p:cNvCxnSpPr/>
            <p:nvPr/>
          </p:nvCxnSpPr>
          <p:spPr>
            <a:xfrm flipH="1">
              <a:off x="5177575" y="1702775"/>
              <a:ext cx="756900" cy="54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94" name="Google Shape;194;p24"/>
            <p:cNvSpPr txBox="1"/>
            <p:nvPr/>
          </p:nvSpPr>
          <p:spPr>
            <a:xfrm>
              <a:off x="6060575" y="1436400"/>
              <a:ext cx="2130300" cy="5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FEATURE</a:t>
              </a:r>
              <a:r>
                <a:rPr b="1" lang="en" sz="1800"/>
                <a:t> branch</a:t>
              </a:r>
              <a:endParaRPr b="1" sz="1800"/>
            </a:p>
          </p:txBody>
        </p:sp>
      </p:grpSp>
      <p:grpSp>
        <p:nvGrpSpPr>
          <p:cNvPr id="195" name="Google Shape;195;p24"/>
          <p:cNvGrpSpPr/>
          <p:nvPr/>
        </p:nvGrpSpPr>
        <p:grpSpPr>
          <a:xfrm>
            <a:off x="6606375" y="3130900"/>
            <a:ext cx="2130300" cy="1036175"/>
            <a:chOff x="6399525" y="718225"/>
            <a:chExt cx="2130300" cy="1036175"/>
          </a:xfrm>
        </p:grpSpPr>
        <p:cxnSp>
          <p:nvCxnSpPr>
            <p:cNvPr id="196" name="Google Shape;196;p24"/>
            <p:cNvCxnSpPr>
              <a:endCxn id="194" idx="0"/>
            </p:cNvCxnSpPr>
            <p:nvPr/>
          </p:nvCxnSpPr>
          <p:spPr>
            <a:xfrm>
              <a:off x="6901925" y="1164600"/>
              <a:ext cx="223800" cy="5898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97" name="Google Shape;197;p24"/>
            <p:cNvSpPr txBox="1"/>
            <p:nvPr/>
          </p:nvSpPr>
          <p:spPr>
            <a:xfrm>
              <a:off x="6399525" y="718225"/>
              <a:ext cx="2130300" cy="5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HEAD</a:t>
              </a:r>
              <a:endParaRPr b="1" sz="1800"/>
            </a:p>
          </p:txBody>
        </p:sp>
      </p:grpSp>
      <p:grpSp>
        <p:nvGrpSpPr>
          <p:cNvPr id="198" name="Google Shape;198;p24"/>
          <p:cNvGrpSpPr/>
          <p:nvPr/>
        </p:nvGrpSpPr>
        <p:grpSpPr>
          <a:xfrm>
            <a:off x="5697075" y="2473650"/>
            <a:ext cx="3013300" cy="546600"/>
            <a:chOff x="5177575" y="1284000"/>
            <a:chExt cx="3013300" cy="546600"/>
          </a:xfrm>
        </p:grpSpPr>
        <p:cxnSp>
          <p:nvCxnSpPr>
            <p:cNvPr id="199" name="Google Shape;199;p24"/>
            <p:cNvCxnSpPr/>
            <p:nvPr/>
          </p:nvCxnSpPr>
          <p:spPr>
            <a:xfrm flipH="1">
              <a:off x="5177575" y="1550375"/>
              <a:ext cx="756900" cy="54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200" name="Google Shape;200;p24"/>
            <p:cNvSpPr txBox="1"/>
            <p:nvPr/>
          </p:nvSpPr>
          <p:spPr>
            <a:xfrm>
              <a:off x="6060575" y="1284000"/>
              <a:ext cx="2130300" cy="5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HEAD</a:t>
              </a:r>
              <a:endParaRPr b="1" sz="1800"/>
            </a:p>
          </p:txBody>
        </p:sp>
      </p:grpSp>
      <p:sp>
        <p:nvSpPr>
          <p:cNvPr id="201" name="Google Shape;201;p24"/>
          <p:cNvSpPr/>
          <p:nvPr/>
        </p:nvSpPr>
        <p:spPr>
          <a:xfrm>
            <a:off x="5791175" y="3067438"/>
            <a:ext cx="2825100" cy="1163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311700" y="1727100"/>
            <a:ext cx="8520600" cy="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DD5009"/>
                </a:solidFill>
              </a:rPr>
              <a:t>Checking out the master</a:t>
            </a:r>
            <a:r>
              <a:rPr b="1" lang="en" sz="3000">
                <a:solidFill>
                  <a:srgbClr val="DD5009"/>
                </a:solidFill>
              </a:rPr>
              <a:t> branch</a:t>
            </a:r>
            <a:endParaRPr sz="3000">
              <a:solidFill>
                <a:srgbClr val="DD5009"/>
              </a:solidFill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350" y="2725850"/>
            <a:ext cx="4448899" cy="63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/>
          <p:nvPr/>
        </p:nvSpPr>
        <p:spPr>
          <a:xfrm>
            <a:off x="-126300" y="483775"/>
            <a:ext cx="8689200" cy="44568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"/>
          <p:cNvSpPr txBox="1"/>
          <p:nvPr/>
        </p:nvSpPr>
        <p:spPr>
          <a:xfrm>
            <a:off x="194400" y="70950"/>
            <a:ext cx="30570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My</a:t>
            </a:r>
            <a:r>
              <a:rPr b="1" lang="en" sz="1800"/>
              <a:t> Repo</a:t>
            </a:r>
            <a:endParaRPr b="1" sz="1800"/>
          </a:p>
        </p:txBody>
      </p:sp>
      <p:grpSp>
        <p:nvGrpSpPr>
          <p:cNvPr id="214" name="Google Shape;214;p26"/>
          <p:cNvGrpSpPr/>
          <p:nvPr/>
        </p:nvGrpSpPr>
        <p:grpSpPr>
          <a:xfrm>
            <a:off x="2093545" y="1702225"/>
            <a:ext cx="1323600" cy="2020200"/>
            <a:chOff x="3739820" y="1906950"/>
            <a:chExt cx="1323600" cy="2020200"/>
          </a:xfrm>
        </p:grpSpPr>
        <p:sp>
          <p:nvSpPr>
            <p:cNvPr id="215" name="Google Shape;215;p26"/>
            <p:cNvSpPr/>
            <p:nvPr/>
          </p:nvSpPr>
          <p:spPr>
            <a:xfrm>
              <a:off x="3739820" y="2764050"/>
              <a:ext cx="1217100" cy="11631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6"/>
            <p:cNvSpPr txBox="1"/>
            <p:nvPr/>
          </p:nvSpPr>
          <p:spPr>
            <a:xfrm>
              <a:off x="3739820" y="3072300"/>
              <a:ext cx="1323600" cy="5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</a:rPr>
                <a:t>commit B</a:t>
              </a:r>
              <a:endParaRPr b="1" sz="1800">
                <a:solidFill>
                  <a:schemeClr val="lt1"/>
                </a:solidFill>
              </a:endParaRPr>
            </a:p>
          </p:txBody>
        </p:sp>
        <p:cxnSp>
          <p:nvCxnSpPr>
            <p:cNvPr id="217" name="Google Shape;217;p26"/>
            <p:cNvCxnSpPr>
              <a:stCxn id="215" idx="0"/>
              <a:endCxn id="218" idx="2"/>
            </p:cNvCxnSpPr>
            <p:nvPr/>
          </p:nvCxnSpPr>
          <p:spPr>
            <a:xfrm rot="10800000">
              <a:off x="4269470" y="1906950"/>
              <a:ext cx="78900" cy="857100"/>
            </a:xfrm>
            <a:prstGeom prst="straightConnector1">
              <a:avLst/>
            </a:prstGeom>
            <a:noFill/>
            <a:ln cap="flat" cmpd="sng" w="28575">
              <a:solidFill>
                <a:srgbClr val="43434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9" name="Google Shape;219;p26"/>
          <p:cNvGrpSpPr/>
          <p:nvPr/>
        </p:nvGrpSpPr>
        <p:grpSpPr>
          <a:xfrm>
            <a:off x="1949450" y="847225"/>
            <a:ext cx="1347300" cy="1163100"/>
            <a:chOff x="3671925" y="518550"/>
            <a:chExt cx="1347300" cy="1163100"/>
          </a:xfrm>
        </p:grpSpPr>
        <p:sp>
          <p:nvSpPr>
            <p:cNvPr id="220" name="Google Shape;220;p26"/>
            <p:cNvSpPr/>
            <p:nvPr/>
          </p:nvSpPr>
          <p:spPr>
            <a:xfrm>
              <a:off x="3671925" y="518550"/>
              <a:ext cx="1239000" cy="1163100"/>
            </a:xfrm>
            <a:prstGeom prst="ellipse">
              <a:avLst/>
            </a:prstGeom>
            <a:solidFill>
              <a:srgbClr val="9900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6"/>
            <p:cNvSpPr txBox="1"/>
            <p:nvPr/>
          </p:nvSpPr>
          <p:spPr>
            <a:xfrm>
              <a:off x="3671925" y="826800"/>
              <a:ext cx="1347300" cy="5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</a:rPr>
                <a:t>commit A</a:t>
              </a:r>
              <a:endParaRPr b="1"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221" name="Google Shape;221;p26"/>
          <p:cNvGrpSpPr/>
          <p:nvPr/>
        </p:nvGrpSpPr>
        <p:grpSpPr>
          <a:xfrm>
            <a:off x="3296750" y="2533300"/>
            <a:ext cx="3013300" cy="546600"/>
            <a:chOff x="5177575" y="1284000"/>
            <a:chExt cx="3013300" cy="546600"/>
          </a:xfrm>
        </p:grpSpPr>
        <p:cxnSp>
          <p:nvCxnSpPr>
            <p:cNvPr id="222" name="Google Shape;222;p26"/>
            <p:cNvCxnSpPr/>
            <p:nvPr/>
          </p:nvCxnSpPr>
          <p:spPr>
            <a:xfrm flipH="1">
              <a:off x="5177575" y="1550375"/>
              <a:ext cx="756900" cy="54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223" name="Google Shape;223;p26"/>
            <p:cNvSpPr txBox="1"/>
            <p:nvPr/>
          </p:nvSpPr>
          <p:spPr>
            <a:xfrm>
              <a:off x="6060575" y="1284000"/>
              <a:ext cx="2130300" cy="5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MASTER branch</a:t>
              </a:r>
              <a:endParaRPr b="1" sz="1800"/>
            </a:p>
          </p:txBody>
        </p:sp>
      </p:grpSp>
      <p:grpSp>
        <p:nvGrpSpPr>
          <p:cNvPr id="224" name="Google Shape;224;p26"/>
          <p:cNvGrpSpPr/>
          <p:nvPr/>
        </p:nvGrpSpPr>
        <p:grpSpPr>
          <a:xfrm>
            <a:off x="3250093" y="3318064"/>
            <a:ext cx="2724134" cy="1197528"/>
            <a:chOff x="2386625" y="3586475"/>
            <a:chExt cx="2757221" cy="1163100"/>
          </a:xfrm>
        </p:grpSpPr>
        <p:sp>
          <p:nvSpPr>
            <p:cNvPr id="225" name="Google Shape;225;p26"/>
            <p:cNvSpPr/>
            <p:nvPr/>
          </p:nvSpPr>
          <p:spPr>
            <a:xfrm>
              <a:off x="3803445" y="3586475"/>
              <a:ext cx="1217100" cy="11631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6"/>
            <p:cNvSpPr txBox="1"/>
            <p:nvPr/>
          </p:nvSpPr>
          <p:spPr>
            <a:xfrm>
              <a:off x="3820246" y="3921441"/>
              <a:ext cx="1323600" cy="5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</a:rPr>
                <a:t>commit C</a:t>
              </a:r>
              <a:endParaRPr b="1" sz="1800">
                <a:solidFill>
                  <a:schemeClr val="lt1"/>
                </a:solidFill>
              </a:endParaRPr>
            </a:p>
          </p:txBody>
        </p:sp>
        <p:cxnSp>
          <p:nvCxnSpPr>
            <p:cNvPr id="227" name="Google Shape;227;p26"/>
            <p:cNvCxnSpPr/>
            <p:nvPr/>
          </p:nvCxnSpPr>
          <p:spPr>
            <a:xfrm rot="10800000">
              <a:off x="2386625" y="3620075"/>
              <a:ext cx="1489200" cy="215100"/>
            </a:xfrm>
            <a:prstGeom prst="straightConnector1">
              <a:avLst/>
            </a:prstGeom>
            <a:noFill/>
            <a:ln cap="flat" cmpd="sng" w="28575">
              <a:solidFill>
                <a:srgbClr val="43434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8" name="Google Shape;228;p26"/>
          <p:cNvGrpSpPr/>
          <p:nvPr/>
        </p:nvGrpSpPr>
        <p:grpSpPr>
          <a:xfrm>
            <a:off x="5979500" y="3522200"/>
            <a:ext cx="2937100" cy="546600"/>
            <a:chOff x="5253775" y="750600"/>
            <a:chExt cx="2937100" cy="546600"/>
          </a:xfrm>
        </p:grpSpPr>
        <p:cxnSp>
          <p:nvCxnSpPr>
            <p:cNvPr id="229" name="Google Shape;229;p26"/>
            <p:cNvCxnSpPr/>
            <p:nvPr/>
          </p:nvCxnSpPr>
          <p:spPr>
            <a:xfrm flipH="1">
              <a:off x="5253775" y="1016975"/>
              <a:ext cx="756900" cy="54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230" name="Google Shape;230;p26"/>
            <p:cNvSpPr txBox="1"/>
            <p:nvPr/>
          </p:nvSpPr>
          <p:spPr>
            <a:xfrm>
              <a:off x="6060575" y="750600"/>
              <a:ext cx="2130300" cy="5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FEATURE</a:t>
              </a:r>
              <a:endParaRPr b="1" sz="1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 branch</a:t>
              </a:r>
              <a:endParaRPr b="1" sz="1800"/>
            </a:p>
          </p:txBody>
        </p:sp>
      </p:grpSp>
      <p:grpSp>
        <p:nvGrpSpPr>
          <p:cNvPr id="231" name="Google Shape;231;p26"/>
          <p:cNvGrpSpPr/>
          <p:nvPr/>
        </p:nvGrpSpPr>
        <p:grpSpPr>
          <a:xfrm>
            <a:off x="1201645" y="3552093"/>
            <a:ext cx="4230680" cy="1515207"/>
            <a:chOff x="1201645" y="3552093"/>
            <a:chExt cx="4230680" cy="1515207"/>
          </a:xfrm>
        </p:grpSpPr>
        <p:grpSp>
          <p:nvGrpSpPr>
            <p:cNvPr id="232" name="Google Shape;232;p26"/>
            <p:cNvGrpSpPr/>
            <p:nvPr/>
          </p:nvGrpSpPr>
          <p:grpSpPr>
            <a:xfrm>
              <a:off x="2419025" y="4392513"/>
              <a:ext cx="3013300" cy="546600"/>
              <a:chOff x="7308475" y="-481675"/>
              <a:chExt cx="3013300" cy="546600"/>
            </a:xfrm>
          </p:grpSpPr>
          <p:cxnSp>
            <p:nvCxnSpPr>
              <p:cNvPr id="233" name="Google Shape;233;p26"/>
              <p:cNvCxnSpPr/>
              <p:nvPr/>
            </p:nvCxnSpPr>
            <p:spPr>
              <a:xfrm flipH="1">
                <a:off x="7308475" y="-215300"/>
                <a:ext cx="756900" cy="54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sp>
            <p:nvSpPr>
              <p:cNvPr id="234" name="Google Shape;234;p26"/>
              <p:cNvSpPr txBox="1"/>
              <p:nvPr/>
            </p:nvSpPr>
            <p:spPr>
              <a:xfrm>
                <a:off x="8191475" y="-481675"/>
                <a:ext cx="2130300" cy="54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/>
                  <a:t>MASTER</a:t>
                </a:r>
                <a:r>
                  <a:rPr b="1" lang="en" sz="1800"/>
                  <a:t> branch</a:t>
                </a:r>
                <a:endParaRPr b="1" sz="1800"/>
              </a:p>
            </p:txBody>
          </p:sp>
        </p:grpSp>
        <p:grpSp>
          <p:nvGrpSpPr>
            <p:cNvPr id="235" name="Google Shape;235;p26"/>
            <p:cNvGrpSpPr/>
            <p:nvPr/>
          </p:nvGrpSpPr>
          <p:grpSpPr>
            <a:xfrm>
              <a:off x="1201645" y="3552093"/>
              <a:ext cx="1346550" cy="1515207"/>
              <a:chOff x="1201645" y="3552093"/>
              <a:chExt cx="1346550" cy="1515207"/>
            </a:xfrm>
          </p:grpSpPr>
          <p:sp>
            <p:nvSpPr>
              <p:cNvPr id="236" name="Google Shape;236;p26"/>
              <p:cNvSpPr/>
              <p:nvPr/>
            </p:nvSpPr>
            <p:spPr>
              <a:xfrm>
                <a:off x="1201645" y="3904200"/>
                <a:ext cx="1217100" cy="1163100"/>
              </a:xfrm>
              <a:prstGeom prst="ellipse">
                <a:avLst/>
              </a:prstGeom>
              <a:solidFill>
                <a:srgbClr val="6D9EEB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6"/>
              <p:cNvSpPr txBox="1"/>
              <p:nvPr/>
            </p:nvSpPr>
            <p:spPr>
              <a:xfrm>
                <a:off x="1224595" y="4212450"/>
                <a:ext cx="1323600" cy="54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</a:rPr>
                  <a:t>commit D</a:t>
                </a:r>
                <a:endParaRPr b="1" sz="1800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238" name="Google Shape;238;p26"/>
              <p:cNvCxnSpPr>
                <a:endCxn id="215" idx="3"/>
              </p:cNvCxnSpPr>
              <p:nvPr/>
            </p:nvCxnSpPr>
            <p:spPr>
              <a:xfrm flipH="1" rot="10800000">
                <a:off x="2176685" y="3552093"/>
                <a:ext cx="95100" cy="5034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434343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39" name="Google Shape;239;p26"/>
          <p:cNvSpPr/>
          <p:nvPr/>
        </p:nvSpPr>
        <p:spPr>
          <a:xfrm>
            <a:off x="3296750" y="2165406"/>
            <a:ext cx="3377700" cy="812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>
            <p:ph idx="1" type="body"/>
          </p:nvPr>
        </p:nvSpPr>
        <p:spPr>
          <a:xfrm>
            <a:off x="311700" y="1727100"/>
            <a:ext cx="8520600" cy="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DD5009"/>
                </a:solidFill>
              </a:rPr>
              <a:t>Adding another commit to master</a:t>
            </a:r>
            <a:endParaRPr sz="3000">
              <a:solidFill>
                <a:srgbClr val="DD5009"/>
              </a:solidFill>
            </a:endParaRPr>
          </a:p>
        </p:txBody>
      </p:sp>
      <p:pic>
        <p:nvPicPr>
          <p:cNvPr id="245" name="Google Shape;2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900" y="3257400"/>
            <a:ext cx="6818200" cy="5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7125" y="2454875"/>
            <a:ext cx="1869729" cy="5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>
            <p:ph idx="1" type="body"/>
          </p:nvPr>
        </p:nvSpPr>
        <p:spPr>
          <a:xfrm>
            <a:off x="311700" y="1727100"/>
            <a:ext cx="8520600" cy="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DD5009"/>
                </a:solidFill>
              </a:rPr>
              <a:t>Fancy Branch Logging</a:t>
            </a:r>
            <a:endParaRPr sz="3000">
              <a:solidFill>
                <a:srgbClr val="DD5009"/>
              </a:solidFill>
            </a:endParaRPr>
          </a:p>
        </p:txBody>
      </p:sp>
      <p:pic>
        <p:nvPicPr>
          <p:cNvPr id="252" name="Google Shape;2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775" y="2495400"/>
            <a:ext cx="7950449" cy="5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8"/>
          <p:cNvSpPr txBox="1"/>
          <p:nvPr>
            <p:ph idx="1" type="body"/>
          </p:nvPr>
        </p:nvSpPr>
        <p:spPr>
          <a:xfrm>
            <a:off x="547200" y="3368250"/>
            <a:ext cx="8520600" cy="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DD5009"/>
                </a:solidFill>
              </a:rPr>
              <a:t>Remember...A DOG</a:t>
            </a:r>
            <a:endParaRPr sz="3000">
              <a:solidFill>
                <a:srgbClr val="DD500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/>
        </p:nvSpPr>
        <p:spPr>
          <a:xfrm>
            <a:off x="753475" y="307050"/>
            <a:ext cx="69246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Combining branches</a:t>
            </a:r>
            <a:endParaRPr sz="3500"/>
          </a:p>
        </p:txBody>
      </p:sp>
      <p:sp>
        <p:nvSpPr>
          <p:cNvPr id="259" name="Google Shape;259;p29"/>
          <p:cNvSpPr txBox="1"/>
          <p:nvPr>
            <p:ph idx="1" type="body"/>
          </p:nvPr>
        </p:nvSpPr>
        <p:spPr>
          <a:xfrm>
            <a:off x="311700" y="1574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D5009"/>
                </a:solidFill>
              </a:rPr>
              <a:t>Merge</a:t>
            </a:r>
            <a:endParaRPr b="1" sz="3000">
              <a:solidFill>
                <a:srgbClr val="DD5009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D5009"/>
                </a:solidFill>
              </a:rPr>
              <a:t>or</a:t>
            </a:r>
            <a:endParaRPr sz="3000">
              <a:solidFill>
                <a:srgbClr val="DD5009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DD5009"/>
                </a:solidFill>
              </a:rPr>
              <a:t>Rebase</a:t>
            </a:r>
            <a:endParaRPr b="1" sz="3000">
              <a:solidFill>
                <a:srgbClr val="DD500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/>
          <p:nvPr/>
        </p:nvSpPr>
        <p:spPr>
          <a:xfrm>
            <a:off x="283475" y="518550"/>
            <a:ext cx="8689200" cy="44568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0"/>
          <p:cNvSpPr txBox="1"/>
          <p:nvPr/>
        </p:nvSpPr>
        <p:spPr>
          <a:xfrm>
            <a:off x="194400" y="70950"/>
            <a:ext cx="30570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My</a:t>
            </a:r>
            <a:r>
              <a:rPr b="1" lang="en" sz="1800"/>
              <a:t> Repo</a:t>
            </a:r>
            <a:endParaRPr b="1" sz="1800"/>
          </a:p>
        </p:txBody>
      </p:sp>
      <p:grpSp>
        <p:nvGrpSpPr>
          <p:cNvPr id="266" name="Google Shape;266;p30"/>
          <p:cNvGrpSpPr/>
          <p:nvPr/>
        </p:nvGrpSpPr>
        <p:grpSpPr>
          <a:xfrm>
            <a:off x="3671925" y="518550"/>
            <a:ext cx="4442750" cy="1163100"/>
            <a:chOff x="3671925" y="518550"/>
            <a:chExt cx="4442750" cy="1163100"/>
          </a:xfrm>
        </p:grpSpPr>
        <p:grpSp>
          <p:nvGrpSpPr>
            <p:cNvPr id="267" name="Google Shape;267;p30"/>
            <p:cNvGrpSpPr/>
            <p:nvPr/>
          </p:nvGrpSpPr>
          <p:grpSpPr>
            <a:xfrm>
              <a:off x="5101375" y="826800"/>
              <a:ext cx="3013300" cy="546600"/>
              <a:chOff x="5101375" y="826800"/>
              <a:chExt cx="3013300" cy="546600"/>
            </a:xfrm>
          </p:grpSpPr>
          <p:cxnSp>
            <p:nvCxnSpPr>
              <p:cNvPr id="268" name="Google Shape;268;p30"/>
              <p:cNvCxnSpPr/>
              <p:nvPr/>
            </p:nvCxnSpPr>
            <p:spPr>
              <a:xfrm flipH="1">
                <a:off x="5101375" y="1093175"/>
                <a:ext cx="756900" cy="54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sp>
            <p:nvSpPr>
              <p:cNvPr id="269" name="Google Shape;269;p30"/>
              <p:cNvSpPr txBox="1"/>
              <p:nvPr/>
            </p:nvSpPr>
            <p:spPr>
              <a:xfrm>
                <a:off x="5984375" y="826800"/>
                <a:ext cx="2130300" cy="54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/>
                  <a:t>MASTER branch *</a:t>
                </a:r>
                <a:endParaRPr b="1" sz="1800"/>
              </a:p>
            </p:txBody>
          </p:sp>
        </p:grpSp>
        <p:grpSp>
          <p:nvGrpSpPr>
            <p:cNvPr id="270" name="Google Shape;270;p30"/>
            <p:cNvGrpSpPr/>
            <p:nvPr/>
          </p:nvGrpSpPr>
          <p:grpSpPr>
            <a:xfrm>
              <a:off x="3671925" y="518550"/>
              <a:ext cx="1347300" cy="1163100"/>
              <a:chOff x="3671925" y="518550"/>
              <a:chExt cx="1347300" cy="1163100"/>
            </a:xfrm>
          </p:grpSpPr>
          <p:sp>
            <p:nvSpPr>
              <p:cNvPr id="271" name="Google Shape;271;p30"/>
              <p:cNvSpPr/>
              <p:nvPr/>
            </p:nvSpPr>
            <p:spPr>
              <a:xfrm>
                <a:off x="3671925" y="518550"/>
                <a:ext cx="1239000" cy="1163100"/>
              </a:xfrm>
              <a:prstGeom prst="ellipse">
                <a:avLst/>
              </a:prstGeom>
              <a:solidFill>
                <a:srgbClr val="9900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30"/>
              <p:cNvSpPr txBox="1"/>
              <p:nvPr/>
            </p:nvSpPr>
            <p:spPr>
              <a:xfrm>
                <a:off x="3671925" y="826800"/>
                <a:ext cx="1347300" cy="54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</a:rPr>
                  <a:t>commit A</a:t>
                </a:r>
                <a:endParaRPr b="1" sz="1800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273" name="Google Shape;273;p30"/>
          <p:cNvGrpSpPr/>
          <p:nvPr/>
        </p:nvGrpSpPr>
        <p:grpSpPr>
          <a:xfrm>
            <a:off x="5031475" y="1387450"/>
            <a:ext cx="3265500" cy="642900"/>
            <a:chOff x="5031475" y="1387450"/>
            <a:chExt cx="3265500" cy="642900"/>
          </a:xfrm>
        </p:grpSpPr>
        <p:cxnSp>
          <p:nvCxnSpPr>
            <p:cNvPr id="274" name="Google Shape;274;p30"/>
            <p:cNvCxnSpPr>
              <a:stCxn id="275" idx="1"/>
            </p:cNvCxnSpPr>
            <p:nvPr/>
          </p:nvCxnSpPr>
          <p:spPr>
            <a:xfrm rot="10800000">
              <a:off x="5031475" y="1387450"/>
              <a:ext cx="826800" cy="3696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275" name="Google Shape;275;p30"/>
            <p:cNvSpPr txBox="1"/>
            <p:nvPr/>
          </p:nvSpPr>
          <p:spPr>
            <a:xfrm>
              <a:off x="5858275" y="1483750"/>
              <a:ext cx="2438700" cy="5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FEATURE</a:t>
              </a:r>
              <a:r>
                <a:rPr b="1" lang="en" sz="1800"/>
                <a:t> branch *</a:t>
              </a:r>
              <a:endParaRPr b="1" sz="1800"/>
            </a:p>
          </p:txBody>
        </p:sp>
      </p:grpSp>
      <p:grpSp>
        <p:nvGrpSpPr>
          <p:cNvPr id="276" name="Google Shape;276;p30"/>
          <p:cNvGrpSpPr/>
          <p:nvPr/>
        </p:nvGrpSpPr>
        <p:grpSpPr>
          <a:xfrm>
            <a:off x="5900575" y="679650"/>
            <a:ext cx="2396400" cy="840900"/>
            <a:chOff x="5718125" y="2620800"/>
            <a:chExt cx="2396400" cy="840900"/>
          </a:xfrm>
        </p:grpSpPr>
        <p:sp>
          <p:nvSpPr>
            <p:cNvPr id="277" name="Google Shape;277;p30"/>
            <p:cNvSpPr/>
            <p:nvPr/>
          </p:nvSpPr>
          <p:spPr>
            <a:xfrm>
              <a:off x="5718125" y="2620800"/>
              <a:ext cx="2396400" cy="84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0"/>
            <p:cNvSpPr txBox="1"/>
            <p:nvPr/>
          </p:nvSpPr>
          <p:spPr>
            <a:xfrm>
              <a:off x="5788175" y="2760875"/>
              <a:ext cx="2130300" cy="5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MASTER branch</a:t>
              </a:r>
              <a:endParaRPr sz="1800"/>
            </a:p>
          </p:txBody>
        </p:sp>
      </p:grpSp>
      <p:sp>
        <p:nvSpPr>
          <p:cNvPr id="279" name="Google Shape;279;p30"/>
          <p:cNvSpPr txBox="1"/>
          <p:nvPr/>
        </p:nvSpPr>
        <p:spPr>
          <a:xfrm>
            <a:off x="6769250" y="4428725"/>
            <a:ext cx="26628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* Checked out branch</a:t>
            </a:r>
            <a:endParaRPr b="1"/>
          </a:p>
        </p:txBody>
      </p:sp>
      <p:sp>
        <p:nvSpPr>
          <p:cNvPr id="280" name="Google Shape;280;p30"/>
          <p:cNvSpPr/>
          <p:nvPr/>
        </p:nvSpPr>
        <p:spPr>
          <a:xfrm>
            <a:off x="5032050" y="1212150"/>
            <a:ext cx="3461700" cy="64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1" name="Google Shape;281;p30"/>
          <p:cNvGrpSpPr/>
          <p:nvPr/>
        </p:nvGrpSpPr>
        <p:grpSpPr>
          <a:xfrm>
            <a:off x="4360575" y="1511400"/>
            <a:ext cx="4385050" cy="1817100"/>
            <a:chOff x="4360575" y="1511400"/>
            <a:chExt cx="4385050" cy="1817100"/>
          </a:xfrm>
        </p:grpSpPr>
        <p:grpSp>
          <p:nvGrpSpPr>
            <p:cNvPr id="282" name="Google Shape;282;p30"/>
            <p:cNvGrpSpPr/>
            <p:nvPr/>
          </p:nvGrpSpPr>
          <p:grpSpPr>
            <a:xfrm>
              <a:off x="4360575" y="2165400"/>
              <a:ext cx="4385050" cy="1163100"/>
              <a:chOff x="4360575" y="2165400"/>
              <a:chExt cx="4385050" cy="1163100"/>
            </a:xfrm>
          </p:grpSpPr>
          <p:grpSp>
            <p:nvGrpSpPr>
              <p:cNvPr id="283" name="Google Shape;283;p30"/>
              <p:cNvGrpSpPr/>
              <p:nvPr/>
            </p:nvGrpSpPr>
            <p:grpSpPr>
              <a:xfrm>
                <a:off x="4360575" y="2165400"/>
                <a:ext cx="1347300" cy="1163100"/>
                <a:chOff x="4136325" y="2081300"/>
                <a:chExt cx="1347300" cy="1163100"/>
              </a:xfrm>
            </p:grpSpPr>
            <p:sp>
              <p:nvSpPr>
                <p:cNvPr id="284" name="Google Shape;284;p30"/>
                <p:cNvSpPr/>
                <p:nvPr/>
              </p:nvSpPr>
              <p:spPr>
                <a:xfrm>
                  <a:off x="4136325" y="2081300"/>
                  <a:ext cx="1239000" cy="11631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" name="Google Shape;285;p30"/>
                <p:cNvSpPr txBox="1"/>
                <p:nvPr/>
              </p:nvSpPr>
              <p:spPr>
                <a:xfrm>
                  <a:off x="4136325" y="2389550"/>
                  <a:ext cx="1347300" cy="546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800">
                      <a:solidFill>
                        <a:schemeClr val="lt1"/>
                      </a:solidFill>
                    </a:rPr>
                    <a:t>commit B</a:t>
                  </a:r>
                  <a:endParaRPr b="1" sz="1800">
                    <a:solidFill>
                      <a:schemeClr val="lt1"/>
                    </a:solidFill>
                  </a:endParaRPr>
                </a:p>
              </p:txBody>
            </p:sp>
          </p:grpSp>
          <p:cxnSp>
            <p:nvCxnSpPr>
              <p:cNvPr id="286" name="Google Shape;286;p30"/>
              <p:cNvCxnSpPr>
                <a:stCxn id="287" idx="1"/>
                <a:endCxn id="285" idx="3"/>
              </p:cNvCxnSpPr>
              <p:nvPr/>
            </p:nvCxnSpPr>
            <p:spPr>
              <a:xfrm rot="10800000">
                <a:off x="5707825" y="2746950"/>
                <a:ext cx="5991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sp>
            <p:nvSpPr>
              <p:cNvPr id="287" name="Google Shape;287;p30"/>
              <p:cNvSpPr txBox="1"/>
              <p:nvPr/>
            </p:nvSpPr>
            <p:spPr>
              <a:xfrm>
                <a:off x="6306925" y="2473650"/>
                <a:ext cx="2438700" cy="54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/>
                  <a:t>FEATURE</a:t>
                </a:r>
                <a:r>
                  <a:rPr b="1" lang="en" sz="1800"/>
                  <a:t> branch *</a:t>
                </a:r>
                <a:endParaRPr b="1" sz="1800"/>
              </a:p>
            </p:txBody>
          </p:sp>
        </p:grpSp>
        <p:cxnSp>
          <p:nvCxnSpPr>
            <p:cNvPr id="288" name="Google Shape;288;p30"/>
            <p:cNvCxnSpPr>
              <a:stCxn id="284" idx="0"/>
              <a:endCxn id="271" idx="5"/>
            </p:cNvCxnSpPr>
            <p:nvPr/>
          </p:nvCxnSpPr>
          <p:spPr>
            <a:xfrm rot="10800000">
              <a:off x="4729575" y="1511400"/>
              <a:ext cx="250500" cy="654000"/>
            </a:xfrm>
            <a:prstGeom prst="straightConnector1">
              <a:avLst/>
            </a:prstGeom>
            <a:noFill/>
            <a:ln cap="flat" cmpd="sng" w="28575">
              <a:solidFill>
                <a:srgbClr val="43434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9" name="Google Shape;289;p30"/>
          <p:cNvGrpSpPr/>
          <p:nvPr/>
        </p:nvGrpSpPr>
        <p:grpSpPr>
          <a:xfrm>
            <a:off x="742650" y="1511375"/>
            <a:ext cx="3110588" cy="1873200"/>
            <a:chOff x="742650" y="1511375"/>
            <a:chExt cx="3110588" cy="1873200"/>
          </a:xfrm>
        </p:grpSpPr>
        <p:sp>
          <p:nvSpPr>
            <p:cNvPr id="290" name="Google Shape;290;p30"/>
            <p:cNvSpPr/>
            <p:nvPr/>
          </p:nvSpPr>
          <p:spPr>
            <a:xfrm>
              <a:off x="2505938" y="2221475"/>
              <a:ext cx="1239000" cy="11631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0"/>
            <p:cNvSpPr txBox="1"/>
            <p:nvPr/>
          </p:nvSpPr>
          <p:spPr>
            <a:xfrm>
              <a:off x="2505938" y="2529725"/>
              <a:ext cx="1347300" cy="5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</a:rPr>
                <a:t>commit C</a:t>
              </a:r>
              <a:endParaRPr b="1" sz="1800">
                <a:solidFill>
                  <a:schemeClr val="lt1"/>
                </a:solidFill>
              </a:endParaRPr>
            </a:p>
          </p:txBody>
        </p:sp>
        <p:cxnSp>
          <p:nvCxnSpPr>
            <p:cNvPr id="292" name="Google Shape;292;p30"/>
            <p:cNvCxnSpPr/>
            <p:nvPr/>
          </p:nvCxnSpPr>
          <p:spPr>
            <a:xfrm>
              <a:off x="1931150" y="2033250"/>
              <a:ext cx="574800" cy="4425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293" name="Google Shape;293;p30"/>
            <p:cNvSpPr txBox="1"/>
            <p:nvPr/>
          </p:nvSpPr>
          <p:spPr>
            <a:xfrm>
              <a:off x="742650" y="1593125"/>
              <a:ext cx="2438700" cy="5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MASTER branch *</a:t>
              </a:r>
              <a:endParaRPr b="1" sz="1800"/>
            </a:p>
          </p:txBody>
        </p:sp>
        <p:cxnSp>
          <p:nvCxnSpPr>
            <p:cNvPr id="294" name="Google Shape;294;p30"/>
            <p:cNvCxnSpPr>
              <a:stCxn id="290" idx="0"/>
              <a:endCxn id="271" idx="3"/>
            </p:cNvCxnSpPr>
            <p:nvPr/>
          </p:nvCxnSpPr>
          <p:spPr>
            <a:xfrm flipH="1" rot="10800000">
              <a:off x="3125438" y="1511375"/>
              <a:ext cx="727800" cy="710100"/>
            </a:xfrm>
            <a:prstGeom prst="straightConnector1">
              <a:avLst/>
            </a:prstGeom>
            <a:noFill/>
            <a:ln cap="flat" cmpd="sng" w="28575">
              <a:solidFill>
                <a:srgbClr val="43434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5" name="Google Shape;295;p30"/>
          <p:cNvGrpSpPr/>
          <p:nvPr/>
        </p:nvGrpSpPr>
        <p:grpSpPr>
          <a:xfrm>
            <a:off x="5061175" y="692875"/>
            <a:ext cx="3770400" cy="2704575"/>
            <a:chOff x="5074975" y="630875"/>
            <a:chExt cx="3770400" cy="2704575"/>
          </a:xfrm>
        </p:grpSpPr>
        <p:grpSp>
          <p:nvGrpSpPr>
            <p:cNvPr id="296" name="Google Shape;296;p30"/>
            <p:cNvGrpSpPr/>
            <p:nvPr/>
          </p:nvGrpSpPr>
          <p:grpSpPr>
            <a:xfrm>
              <a:off x="5074975" y="630875"/>
              <a:ext cx="3770400" cy="2704575"/>
              <a:chOff x="5116925" y="680000"/>
              <a:chExt cx="3770400" cy="2704575"/>
            </a:xfrm>
          </p:grpSpPr>
          <p:sp>
            <p:nvSpPr>
              <p:cNvPr id="297" name="Google Shape;297;p30"/>
              <p:cNvSpPr/>
              <p:nvPr/>
            </p:nvSpPr>
            <p:spPr>
              <a:xfrm>
                <a:off x="5116925" y="680000"/>
                <a:ext cx="3770400" cy="1065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30"/>
              <p:cNvSpPr/>
              <p:nvPr/>
            </p:nvSpPr>
            <p:spPr>
              <a:xfrm>
                <a:off x="5707175" y="2319575"/>
                <a:ext cx="3110700" cy="1065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30"/>
            <p:cNvGrpSpPr/>
            <p:nvPr/>
          </p:nvGrpSpPr>
          <p:grpSpPr>
            <a:xfrm>
              <a:off x="5707825" y="2483200"/>
              <a:ext cx="3037800" cy="546600"/>
              <a:chOff x="5835775" y="1125500"/>
              <a:chExt cx="3037800" cy="546600"/>
            </a:xfrm>
          </p:grpSpPr>
          <p:cxnSp>
            <p:nvCxnSpPr>
              <p:cNvPr id="300" name="Google Shape;300;p30"/>
              <p:cNvCxnSpPr>
                <a:stCxn id="301" idx="1"/>
              </p:cNvCxnSpPr>
              <p:nvPr/>
            </p:nvCxnSpPr>
            <p:spPr>
              <a:xfrm rot="10800000">
                <a:off x="5835775" y="1398800"/>
                <a:ext cx="5991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sp>
            <p:nvSpPr>
              <p:cNvPr id="301" name="Google Shape;301;p30"/>
              <p:cNvSpPr txBox="1"/>
              <p:nvPr/>
            </p:nvSpPr>
            <p:spPr>
              <a:xfrm>
                <a:off x="6434875" y="1125500"/>
                <a:ext cx="2438700" cy="54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FEATURE</a:t>
                </a:r>
                <a:r>
                  <a:rPr lang="en" sz="1800"/>
                  <a:t> branch</a:t>
                </a:r>
                <a:endParaRPr sz="1800"/>
              </a:p>
            </p:txBody>
          </p:sp>
        </p:grpSp>
      </p:grpSp>
      <p:sp>
        <p:nvSpPr>
          <p:cNvPr id="302" name="Google Shape;302;p30"/>
          <p:cNvSpPr/>
          <p:nvPr/>
        </p:nvSpPr>
        <p:spPr>
          <a:xfrm rot="1266893">
            <a:off x="736360" y="1365664"/>
            <a:ext cx="1962031" cy="9226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3" name="Google Shape;303;p30"/>
          <p:cNvGrpSpPr/>
          <p:nvPr/>
        </p:nvGrpSpPr>
        <p:grpSpPr>
          <a:xfrm>
            <a:off x="503550" y="3192000"/>
            <a:ext cx="4163600" cy="1643225"/>
            <a:chOff x="503550" y="3192000"/>
            <a:chExt cx="4163600" cy="1643225"/>
          </a:xfrm>
        </p:grpSpPr>
        <p:sp>
          <p:nvSpPr>
            <p:cNvPr id="304" name="Google Shape;304;p30"/>
            <p:cNvSpPr/>
            <p:nvPr/>
          </p:nvSpPr>
          <p:spPr>
            <a:xfrm>
              <a:off x="2435863" y="3672125"/>
              <a:ext cx="1239000" cy="1163100"/>
            </a:xfrm>
            <a:prstGeom prst="ellipse">
              <a:avLst/>
            </a:prstGeom>
            <a:solidFill>
              <a:srgbClr val="E69138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0"/>
            <p:cNvSpPr txBox="1"/>
            <p:nvPr/>
          </p:nvSpPr>
          <p:spPr>
            <a:xfrm>
              <a:off x="2423638" y="3784025"/>
              <a:ext cx="1347300" cy="5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</a:rPr>
                <a:t>Merge commit CB</a:t>
              </a:r>
              <a:endParaRPr b="1" sz="1800">
                <a:solidFill>
                  <a:schemeClr val="lt1"/>
                </a:solidFill>
              </a:endParaRPr>
            </a:p>
          </p:txBody>
        </p:sp>
        <p:cxnSp>
          <p:nvCxnSpPr>
            <p:cNvPr id="306" name="Google Shape;306;p30"/>
            <p:cNvCxnSpPr>
              <a:stCxn id="304" idx="0"/>
            </p:cNvCxnSpPr>
            <p:nvPr/>
          </p:nvCxnSpPr>
          <p:spPr>
            <a:xfrm flipH="1" rot="10800000">
              <a:off x="3055363" y="3328625"/>
              <a:ext cx="196200" cy="343500"/>
            </a:xfrm>
            <a:prstGeom prst="straightConnector1">
              <a:avLst/>
            </a:prstGeom>
            <a:noFill/>
            <a:ln cap="flat" cmpd="sng" w="28575">
              <a:solidFill>
                <a:srgbClr val="43434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07" name="Google Shape;307;p30"/>
            <p:cNvCxnSpPr/>
            <p:nvPr/>
          </p:nvCxnSpPr>
          <p:spPr>
            <a:xfrm flipH="1" rot="10800000">
              <a:off x="3601850" y="3192000"/>
              <a:ext cx="1065300" cy="714900"/>
            </a:xfrm>
            <a:prstGeom prst="straightConnector1">
              <a:avLst/>
            </a:prstGeom>
            <a:noFill/>
            <a:ln cap="flat" cmpd="sng" w="28575">
              <a:solidFill>
                <a:srgbClr val="43434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08" name="Google Shape;308;p30"/>
            <p:cNvCxnSpPr>
              <a:stCxn id="309" idx="2"/>
              <a:endCxn id="305" idx="1"/>
            </p:cNvCxnSpPr>
            <p:nvPr/>
          </p:nvCxnSpPr>
          <p:spPr>
            <a:xfrm>
              <a:off x="1722900" y="3773663"/>
              <a:ext cx="700800" cy="2838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309" name="Google Shape;309;p30"/>
            <p:cNvSpPr txBox="1"/>
            <p:nvPr/>
          </p:nvSpPr>
          <p:spPr>
            <a:xfrm>
              <a:off x="503550" y="3227063"/>
              <a:ext cx="2438700" cy="5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MASTER branch *</a:t>
              </a:r>
              <a:endParaRPr b="1" sz="1800"/>
            </a:p>
          </p:txBody>
        </p:sp>
      </p:grpSp>
      <p:sp>
        <p:nvSpPr>
          <p:cNvPr id="310" name="Google Shape;310;p30"/>
          <p:cNvSpPr txBox="1"/>
          <p:nvPr/>
        </p:nvSpPr>
        <p:spPr>
          <a:xfrm>
            <a:off x="636025" y="1734250"/>
            <a:ext cx="8254800" cy="546600"/>
          </a:xfrm>
          <a:prstGeom prst="rect">
            <a:avLst/>
          </a:prstGeom>
          <a:solidFill>
            <a:srgbClr val="FFFFFF">
              <a:alpha val="6872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MERGED feature branch into master branch</a:t>
            </a:r>
            <a:endParaRPr b="1"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1"/>
          <p:cNvSpPr/>
          <p:nvPr/>
        </p:nvSpPr>
        <p:spPr>
          <a:xfrm>
            <a:off x="283475" y="518550"/>
            <a:ext cx="8689200" cy="44568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1"/>
          <p:cNvSpPr txBox="1"/>
          <p:nvPr/>
        </p:nvSpPr>
        <p:spPr>
          <a:xfrm>
            <a:off x="194400" y="70950"/>
            <a:ext cx="30570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Pokemon Go </a:t>
            </a:r>
            <a:r>
              <a:rPr b="1" lang="en" sz="1800"/>
              <a:t>Repo</a:t>
            </a:r>
            <a:endParaRPr b="1" sz="1800"/>
          </a:p>
        </p:txBody>
      </p:sp>
      <p:grpSp>
        <p:nvGrpSpPr>
          <p:cNvPr id="317" name="Google Shape;317;p31"/>
          <p:cNvGrpSpPr/>
          <p:nvPr/>
        </p:nvGrpSpPr>
        <p:grpSpPr>
          <a:xfrm>
            <a:off x="3671925" y="518550"/>
            <a:ext cx="1347300" cy="1163100"/>
            <a:chOff x="3671925" y="518550"/>
            <a:chExt cx="1347300" cy="1163100"/>
          </a:xfrm>
        </p:grpSpPr>
        <p:sp>
          <p:nvSpPr>
            <p:cNvPr id="318" name="Google Shape;318;p31"/>
            <p:cNvSpPr/>
            <p:nvPr/>
          </p:nvSpPr>
          <p:spPr>
            <a:xfrm>
              <a:off x="3671925" y="518550"/>
              <a:ext cx="1239000" cy="1163100"/>
            </a:xfrm>
            <a:prstGeom prst="ellipse">
              <a:avLst/>
            </a:prstGeom>
            <a:solidFill>
              <a:srgbClr val="9900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1"/>
            <p:cNvSpPr txBox="1"/>
            <p:nvPr/>
          </p:nvSpPr>
          <p:spPr>
            <a:xfrm>
              <a:off x="3671925" y="826800"/>
              <a:ext cx="1347300" cy="5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</a:rPr>
                <a:t>commit A</a:t>
              </a:r>
              <a:endParaRPr b="1" sz="1800">
                <a:solidFill>
                  <a:schemeClr val="lt1"/>
                </a:solidFill>
              </a:endParaRPr>
            </a:p>
          </p:txBody>
        </p:sp>
      </p:grpSp>
      <p:sp>
        <p:nvSpPr>
          <p:cNvPr id="320" name="Google Shape;320;p31"/>
          <p:cNvSpPr txBox="1"/>
          <p:nvPr/>
        </p:nvSpPr>
        <p:spPr>
          <a:xfrm>
            <a:off x="6769250" y="4428725"/>
            <a:ext cx="26628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* Checked out branch</a:t>
            </a:r>
            <a:endParaRPr b="1"/>
          </a:p>
        </p:txBody>
      </p:sp>
      <p:grpSp>
        <p:nvGrpSpPr>
          <p:cNvPr id="321" name="Google Shape;321;p31"/>
          <p:cNvGrpSpPr/>
          <p:nvPr/>
        </p:nvGrpSpPr>
        <p:grpSpPr>
          <a:xfrm>
            <a:off x="742650" y="1511375"/>
            <a:ext cx="3110588" cy="1873200"/>
            <a:chOff x="742650" y="1511375"/>
            <a:chExt cx="3110588" cy="1873200"/>
          </a:xfrm>
        </p:grpSpPr>
        <p:sp>
          <p:nvSpPr>
            <p:cNvPr id="322" name="Google Shape;322;p31"/>
            <p:cNvSpPr/>
            <p:nvPr/>
          </p:nvSpPr>
          <p:spPr>
            <a:xfrm>
              <a:off x="2505938" y="2221475"/>
              <a:ext cx="1239000" cy="11631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1"/>
            <p:cNvSpPr txBox="1"/>
            <p:nvPr/>
          </p:nvSpPr>
          <p:spPr>
            <a:xfrm>
              <a:off x="2505938" y="2529725"/>
              <a:ext cx="1347300" cy="5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</a:rPr>
                <a:t>commit C</a:t>
              </a:r>
              <a:endParaRPr b="1" sz="1800">
                <a:solidFill>
                  <a:schemeClr val="lt1"/>
                </a:solidFill>
              </a:endParaRPr>
            </a:p>
          </p:txBody>
        </p:sp>
        <p:cxnSp>
          <p:nvCxnSpPr>
            <p:cNvPr id="324" name="Google Shape;324;p31"/>
            <p:cNvCxnSpPr/>
            <p:nvPr/>
          </p:nvCxnSpPr>
          <p:spPr>
            <a:xfrm>
              <a:off x="1931150" y="2033250"/>
              <a:ext cx="574800" cy="4425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325" name="Google Shape;325;p31"/>
            <p:cNvSpPr txBox="1"/>
            <p:nvPr/>
          </p:nvSpPr>
          <p:spPr>
            <a:xfrm>
              <a:off x="742650" y="1593125"/>
              <a:ext cx="2438700" cy="5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MASTER branch *</a:t>
              </a:r>
              <a:endParaRPr b="1" sz="1800"/>
            </a:p>
          </p:txBody>
        </p:sp>
        <p:cxnSp>
          <p:nvCxnSpPr>
            <p:cNvPr id="326" name="Google Shape;326;p31"/>
            <p:cNvCxnSpPr>
              <a:stCxn id="322" idx="0"/>
              <a:endCxn id="318" idx="3"/>
            </p:cNvCxnSpPr>
            <p:nvPr/>
          </p:nvCxnSpPr>
          <p:spPr>
            <a:xfrm flipH="1" rot="10800000">
              <a:off x="3125438" y="1511375"/>
              <a:ext cx="727800" cy="710100"/>
            </a:xfrm>
            <a:prstGeom prst="straightConnector1">
              <a:avLst/>
            </a:prstGeom>
            <a:noFill/>
            <a:ln cap="flat" cmpd="sng" w="28575">
              <a:solidFill>
                <a:srgbClr val="43434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7" name="Google Shape;327;p31"/>
          <p:cNvGrpSpPr/>
          <p:nvPr/>
        </p:nvGrpSpPr>
        <p:grpSpPr>
          <a:xfrm>
            <a:off x="4360575" y="1511400"/>
            <a:ext cx="4385050" cy="1817100"/>
            <a:chOff x="4360575" y="1511400"/>
            <a:chExt cx="4385050" cy="1817100"/>
          </a:xfrm>
        </p:grpSpPr>
        <p:grpSp>
          <p:nvGrpSpPr>
            <p:cNvPr id="328" name="Google Shape;328;p31"/>
            <p:cNvGrpSpPr/>
            <p:nvPr/>
          </p:nvGrpSpPr>
          <p:grpSpPr>
            <a:xfrm>
              <a:off x="4360575" y="1511400"/>
              <a:ext cx="1347300" cy="1817100"/>
              <a:chOff x="4360575" y="1511400"/>
              <a:chExt cx="1347300" cy="1817100"/>
            </a:xfrm>
          </p:grpSpPr>
          <p:grpSp>
            <p:nvGrpSpPr>
              <p:cNvPr id="329" name="Google Shape;329;p31"/>
              <p:cNvGrpSpPr/>
              <p:nvPr/>
            </p:nvGrpSpPr>
            <p:grpSpPr>
              <a:xfrm>
                <a:off x="4360575" y="2165400"/>
                <a:ext cx="1347300" cy="1163100"/>
                <a:chOff x="4136325" y="2081300"/>
                <a:chExt cx="1347300" cy="1163100"/>
              </a:xfrm>
            </p:grpSpPr>
            <p:sp>
              <p:nvSpPr>
                <p:cNvPr id="330" name="Google Shape;330;p31"/>
                <p:cNvSpPr/>
                <p:nvPr/>
              </p:nvSpPr>
              <p:spPr>
                <a:xfrm>
                  <a:off x="4136325" y="2081300"/>
                  <a:ext cx="1239000" cy="11631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31"/>
                <p:cNvSpPr txBox="1"/>
                <p:nvPr/>
              </p:nvSpPr>
              <p:spPr>
                <a:xfrm>
                  <a:off x="4136325" y="2389550"/>
                  <a:ext cx="1347300" cy="546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800">
                      <a:solidFill>
                        <a:schemeClr val="lt1"/>
                      </a:solidFill>
                    </a:rPr>
                    <a:t>commit B</a:t>
                  </a:r>
                  <a:endParaRPr b="1" sz="1800">
                    <a:solidFill>
                      <a:schemeClr val="lt1"/>
                    </a:solidFill>
                  </a:endParaRPr>
                </a:p>
              </p:txBody>
            </p:sp>
          </p:grpSp>
          <p:cxnSp>
            <p:nvCxnSpPr>
              <p:cNvPr id="332" name="Google Shape;332;p31"/>
              <p:cNvCxnSpPr>
                <a:stCxn id="330" idx="0"/>
                <a:endCxn id="318" idx="5"/>
              </p:cNvCxnSpPr>
              <p:nvPr/>
            </p:nvCxnSpPr>
            <p:spPr>
              <a:xfrm rot="10800000">
                <a:off x="4729575" y="1511400"/>
                <a:ext cx="250500" cy="654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434343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33" name="Google Shape;333;p31"/>
            <p:cNvGrpSpPr/>
            <p:nvPr/>
          </p:nvGrpSpPr>
          <p:grpSpPr>
            <a:xfrm>
              <a:off x="5707825" y="2483200"/>
              <a:ext cx="3037800" cy="546600"/>
              <a:chOff x="5835775" y="1125500"/>
              <a:chExt cx="3037800" cy="546600"/>
            </a:xfrm>
          </p:grpSpPr>
          <p:cxnSp>
            <p:nvCxnSpPr>
              <p:cNvPr id="334" name="Google Shape;334;p31"/>
              <p:cNvCxnSpPr>
                <a:stCxn id="335" idx="1"/>
              </p:cNvCxnSpPr>
              <p:nvPr/>
            </p:nvCxnSpPr>
            <p:spPr>
              <a:xfrm rot="10800000">
                <a:off x="5835775" y="1398800"/>
                <a:ext cx="5991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sp>
            <p:nvSpPr>
              <p:cNvPr id="335" name="Google Shape;335;p31"/>
              <p:cNvSpPr txBox="1"/>
              <p:nvPr/>
            </p:nvSpPr>
            <p:spPr>
              <a:xfrm>
                <a:off x="6434875" y="1125500"/>
                <a:ext cx="2438700" cy="54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FEATURE</a:t>
                </a:r>
                <a:r>
                  <a:rPr lang="en" sz="1800"/>
                  <a:t> branch</a:t>
                </a:r>
                <a:endParaRPr sz="1800"/>
              </a:p>
            </p:txBody>
          </p:sp>
        </p:grpSp>
      </p:grpSp>
      <p:grpSp>
        <p:nvGrpSpPr>
          <p:cNvPr id="336" name="Google Shape;336;p31"/>
          <p:cNvGrpSpPr/>
          <p:nvPr/>
        </p:nvGrpSpPr>
        <p:grpSpPr>
          <a:xfrm>
            <a:off x="404100" y="2154300"/>
            <a:ext cx="2774638" cy="1873200"/>
            <a:chOff x="1078600" y="1511375"/>
            <a:chExt cx="2774638" cy="1873200"/>
          </a:xfrm>
        </p:grpSpPr>
        <p:sp>
          <p:nvSpPr>
            <p:cNvPr id="337" name="Google Shape;337;p31"/>
            <p:cNvSpPr/>
            <p:nvPr/>
          </p:nvSpPr>
          <p:spPr>
            <a:xfrm>
              <a:off x="2505938" y="2221475"/>
              <a:ext cx="1239000" cy="11631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1"/>
            <p:cNvSpPr txBox="1"/>
            <p:nvPr/>
          </p:nvSpPr>
          <p:spPr>
            <a:xfrm>
              <a:off x="2505938" y="2529725"/>
              <a:ext cx="1347300" cy="5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</a:rPr>
                <a:t>commit C</a:t>
              </a:r>
              <a:endParaRPr b="1" sz="1800">
                <a:solidFill>
                  <a:schemeClr val="lt1"/>
                </a:solidFill>
              </a:endParaRPr>
            </a:p>
          </p:txBody>
        </p:sp>
        <p:cxnSp>
          <p:nvCxnSpPr>
            <p:cNvPr id="339" name="Google Shape;339;p31"/>
            <p:cNvCxnSpPr/>
            <p:nvPr/>
          </p:nvCxnSpPr>
          <p:spPr>
            <a:xfrm>
              <a:off x="1931150" y="2033250"/>
              <a:ext cx="574800" cy="4425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340" name="Google Shape;340;p31"/>
            <p:cNvSpPr txBox="1"/>
            <p:nvPr/>
          </p:nvSpPr>
          <p:spPr>
            <a:xfrm>
              <a:off x="1078600" y="1655525"/>
              <a:ext cx="2438700" cy="5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MASTER branch *</a:t>
              </a:r>
              <a:endParaRPr b="1" sz="1800"/>
            </a:p>
          </p:txBody>
        </p:sp>
        <p:cxnSp>
          <p:nvCxnSpPr>
            <p:cNvPr id="341" name="Google Shape;341;p31"/>
            <p:cNvCxnSpPr>
              <a:stCxn id="337" idx="0"/>
            </p:cNvCxnSpPr>
            <p:nvPr/>
          </p:nvCxnSpPr>
          <p:spPr>
            <a:xfrm flipH="1" rot="10800000">
              <a:off x="3125438" y="1511375"/>
              <a:ext cx="727800" cy="710100"/>
            </a:xfrm>
            <a:prstGeom prst="straightConnector1">
              <a:avLst/>
            </a:prstGeom>
            <a:noFill/>
            <a:ln cap="flat" cmpd="sng" w="28575">
              <a:solidFill>
                <a:srgbClr val="43434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2" name="Google Shape;342;p31"/>
          <p:cNvGrpSpPr/>
          <p:nvPr/>
        </p:nvGrpSpPr>
        <p:grpSpPr>
          <a:xfrm>
            <a:off x="3102550" y="1681788"/>
            <a:ext cx="4385050" cy="1749900"/>
            <a:chOff x="4360575" y="1578600"/>
            <a:chExt cx="4385050" cy="1749900"/>
          </a:xfrm>
        </p:grpSpPr>
        <p:grpSp>
          <p:nvGrpSpPr>
            <p:cNvPr id="343" name="Google Shape;343;p31"/>
            <p:cNvGrpSpPr/>
            <p:nvPr/>
          </p:nvGrpSpPr>
          <p:grpSpPr>
            <a:xfrm>
              <a:off x="4360575" y="1578600"/>
              <a:ext cx="1347300" cy="1749900"/>
              <a:chOff x="4360575" y="1578600"/>
              <a:chExt cx="1347300" cy="1749900"/>
            </a:xfrm>
          </p:grpSpPr>
          <p:grpSp>
            <p:nvGrpSpPr>
              <p:cNvPr id="344" name="Google Shape;344;p31"/>
              <p:cNvGrpSpPr/>
              <p:nvPr/>
            </p:nvGrpSpPr>
            <p:grpSpPr>
              <a:xfrm>
                <a:off x="4360575" y="2165400"/>
                <a:ext cx="1347300" cy="1163100"/>
                <a:chOff x="4136325" y="2081300"/>
                <a:chExt cx="1347300" cy="1163100"/>
              </a:xfrm>
            </p:grpSpPr>
            <p:sp>
              <p:nvSpPr>
                <p:cNvPr id="345" name="Google Shape;345;p31"/>
                <p:cNvSpPr/>
                <p:nvPr/>
              </p:nvSpPr>
              <p:spPr>
                <a:xfrm>
                  <a:off x="4136325" y="2081300"/>
                  <a:ext cx="1239000" cy="11631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" name="Google Shape;346;p31"/>
                <p:cNvSpPr txBox="1"/>
                <p:nvPr/>
              </p:nvSpPr>
              <p:spPr>
                <a:xfrm>
                  <a:off x="4136325" y="2389550"/>
                  <a:ext cx="1347300" cy="546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800">
                      <a:solidFill>
                        <a:schemeClr val="lt1"/>
                      </a:solidFill>
                    </a:rPr>
                    <a:t>commit B</a:t>
                  </a:r>
                  <a:endParaRPr b="1" sz="1800">
                    <a:solidFill>
                      <a:schemeClr val="lt1"/>
                    </a:solidFill>
                  </a:endParaRPr>
                </a:p>
              </p:txBody>
            </p:sp>
          </p:grpSp>
          <p:cxnSp>
            <p:nvCxnSpPr>
              <p:cNvPr id="347" name="Google Shape;347;p31"/>
              <p:cNvCxnSpPr>
                <a:stCxn id="345" idx="0"/>
                <a:endCxn id="318" idx="4"/>
              </p:cNvCxnSpPr>
              <p:nvPr/>
            </p:nvCxnSpPr>
            <p:spPr>
              <a:xfrm flipH="1" rot="10800000">
                <a:off x="4980075" y="1578600"/>
                <a:ext cx="569400" cy="586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434343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48" name="Google Shape;348;p31"/>
            <p:cNvGrpSpPr/>
            <p:nvPr/>
          </p:nvGrpSpPr>
          <p:grpSpPr>
            <a:xfrm>
              <a:off x="5707825" y="2483200"/>
              <a:ext cx="3037800" cy="546600"/>
              <a:chOff x="5835775" y="1125500"/>
              <a:chExt cx="3037800" cy="546600"/>
            </a:xfrm>
          </p:grpSpPr>
          <p:cxnSp>
            <p:nvCxnSpPr>
              <p:cNvPr id="349" name="Google Shape;349;p31"/>
              <p:cNvCxnSpPr>
                <a:stCxn id="350" idx="1"/>
              </p:cNvCxnSpPr>
              <p:nvPr/>
            </p:nvCxnSpPr>
            <p:spPr>
              <a:xfrm rot="10800000">
                <a:off x="5835775" y="1398800"/>
                <a:ext cx="5991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sp>
            <p:nvSpPr>
              <p:cNvPr id="350" name="Google Shape;350;p31"/>
              <p:cNvSpPr txBox="1"/>
              <p:nvPr/>
            </p:nvSpPr>
            <p:spPr>
              <a:xfrm>
                <a:off x="6434875" y="1125500"/>
                <a:ext cx="2438700" cy="54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FEATURE </a:t>
                </a:r>
                <a:r>
                  <a:rPr lang="en" sz="1800"/>
                  <a:t>branch</a:t>
                </a:r>
                <a:endParaRPr sz="1800"/>
              </a:p>
            </p:txBody>
          </p:sp>
        </p:grpSp>
      </p:grpSp>
      <p:grpSp>
        <p:nvGrpSpPr>
          <p:cNvPr id="351" name="Google Shape;351;p31"/>
          <p:cNvGrpSpPr/>
          <p:nvPr/>
        </p:nvGrpSpPr>
        <p:grpSpPr>
          <a:xfrm>
            <a:off x="335575" y="3106175"/>
            <a:ext cx="2887825" cy="1729050"/>
            <a:chOff x="1078600" y="1655525"/>
            <a:chExt cx="2887825" cy="1729050"/>
          </a:xfrm>
        </p:grpSpPr>
        <p:sp>
          <p:nvSpPr>
            <p:cNvPr id="352" name="Google Shape;352;p31"/>
            <p:cNvSpPr/>
            <p:nvPr/>
          </p:nvSpPr>
          <p:spPr>
            <a:xfrm>
              <a:off x="2505938" y="2221475"/>
              <a:ext cx="1239000" cy="11631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1"/>
            <p:cNvSpPr txBox="1"/>
            <p:nvPr/>
          </p:nvSpPr>
          <p:spPr>
            <a:xfrm>
              <a:off x="2505938" y="2529725"/>
              <a:ext cx="1347300" cy="5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</a:rPr>
                <a:t>commit C</a:t>
              </a:r>
              <a:endParaRPr b="1" sz="1800">
                <a:solidFill>
                  <a:schemeClr val="lt1"/>
                </a:solidFill>
              </a:endParaRPr>
            </a:p>
          </p:txBody>
        </p:sp>
        <p:cxnSp>
          <p:nvCxnSpPr>
            <p:cNvPr id="354" name="Google Shape;354;p31"/>
            <p:cNvCxnSpPr/>
            <p:nvPr/>
          </p:nvCxnSpPr>
          <p:spPr>
            <a:xfrm>
              <a:off x="1931150" y="2033250"/>
              <a:ext cx="574800" cy="4425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355" name="Google Shape;355;p31"/>
            <p:cNvSpPr txBox="1"/>
            <p:nvPr/>
          </p:nvSpPr>
          <p:spPr>
            <a:xfrm>
              <a:off x="1078600" y="1655525"/>
              <a:ext cx="2438700" cy="5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MASTER branch *</a:t>
              </a:r>
              <a:endParaRPr b="1" sz="1800"/>
            </a:p>
          </p:txBody>
        </p:sp>
        <p:cxnSp>
          <p:nvCxnSpPr>
            <p:cNvPr id="356" name="Google Shape;356;p31"/>
            <p:cNvCxnSpPr/>
            <p:nvPr/>
          </p:nvCxnSpPr>
          <p:spPr>
            <a:xfrm flipH="1" rot="10800000">
              <a:off x="3602225" y="1772675"/>
              <a:ext cx="364200" cy="532800"/>
            </a:xfrm>
            <a:prstGeom prst="straightConnector1">
              <a:avLst/>
            </a:prstGeom>
            <a:noFill/>
            <a:ln cap="flat" cmpd="sng" w="28575">
              <a:solidFill>
                <a:srgbClr val="43434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7" name="Google Shape;357;p31"/>
          <p:cNvGrpSpPr/>
          <p:nvPr/>
        </p:nvGrpSpPr>
        <p:grpSpPr>
          <a:xfrm>
            <a:off x="2868650" y="1569575"/>
            <a:ext cx="4589275" cy="1828500"/>
            <a:chOff x="4360575" y="1500000"/>
            <a:chExt cx="4589275" cy="1828500"/>
          </a:xfrm>
        </p:grpSpPr>
        <p:grpSp>
          <p:nvGrpSpPr>
            <p:cNvPr id="358" name="Google Shape;358;p31"/>
            <p:cNvGrpSpPr/>
            <p:nvPr/>
          </p:nvGrpSpPr>
          <p:grpSpPr>
            <a:xfrm>
              <a:off x="4360575" y="1500000"/>
              <a:ext cx="1347300" cy="1828500"/>
              <a:chOff x="4360575" y="1500000"/>
              <a:chExt cx="1347300" cy="1828500"/>
            </a:xfrm>
          </p:grpSpPr>
          <p:grpSp>
            <p:nvGrpSpPr>
              <p:cNvPr id="359" name="Google Shape;359;p31"/>
              <p:cNvGrpSpPr/>
              <p:nvPr/>
            </p:nvGrpSpPr>
            <p:grpSpPr>
              <a:xfrm>
                <a:off x="4360575" y="2165400"/>
                <a:ext cx="1347300" cy="1163100"/>
                <a:chOff x="4136325" y="2081300"/>
                <a:chExt cx="1347300" cy="1163100"/>
              </a:xfrm>
            </p:grpSpPr>
            <p:sp>
              <p:nvSpPr>
                <p:cNvPr id="360" name="Google Shape;360;p31"/>
                <p:cNvSpPr/>
                <p:nvPr/>
              </p:nvSpPr>
              <p:spPr>
                <a:xfrm>
                  <a:off x="4136325" y="2081300"/>
                  <a:ext cx="1239000" cy="11631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" name="Google Shape;361;p31"/>
                <p:cNvSpPr txBox="1"/>
                <p:nvPr/>
              </p:nvSpPr>
              <p:spPr>
                <a:xfrm>
                  <a:off x="4136325" y="2389550"/>
                  <a:ext cx="1347300" cy="546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800">
                      <a:solidFill>
                        <a:schemeClr val="lt1"/>
                      </a:solidFill>
                    </a:rPr>
                    <a:t>commit B</a:t>
                  </a:r>
                  <a:endParaRPr b="1" sz="1800">
                    <a:solidFill>
                      <a:schemeClr val="lt1"/>
                    </a:solidFill>
                  </a:endParaRPr>
                </a:p>
              </p:txBody>
            </p:sp>
          </p:grpSp>
          <p:cxnSp>
            <p:nvCxnSpPr>
              <p:cNvPr id="362" name="Google Shape;362;p31"/>
              <p:cNvCxnSpPr>
                <a:stCxn id="360" idx="0"/>
              </p:cNvCxnSpPr>
              <p:nvPr/>
            </p:nvCxnSpPr>
            <p:spPr>
              <a:xfrm flipH="1" rot="10800000">
                <a:off x="4980075" y="1500000"/>
                <a:ext cx="562200" cy="6654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434343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63" name="Google Shape;363;p31"/>
            <p:cNvGrpSpPr/>
            <p:nvPr/>
          </p:nvGrpSpPr>
          <p:grpSpPr>
            <a:xfrm>
              <a:off x="5912050" y="2573125"/>
              <a:ext cx="3037800" cy="546600"/>
              <a:chOff x="6040000" y="1215425"/>
              <a:chExt cx="3037800" cy="546600"/>
            </a:xfrm>
          </p:grpSpPr>
          <p:cxnSp>
            <p:nvCxnSpPr>
              <p:cNvPr id="364" name="Google Shape;364;p31"/>
              <p:cNvCxnSpPr>
                <a:stCxn id="365" idx="1"/>
              </p:cNvCxnSpPr>
              <p:nvPr/>
            </p:nvCxnSpPr>
            <p:spPr>
              <a:xfrm rot="10800000">
                <a:off x="6040000" y="1488725"/>
                <a:ext cx="5991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sp>
            <p:nvSpPr>
              <p:cNvPr id="365" name="Google Shape;365;p31"/>
              <p:cNvSpPr txBox="1"/>
              <p:nvPr/>
            </p:nvSpPr>
            <p:spPr>
              <a:xfrm>
                <a:off x="6639100" y="1215425"/>
                <a:ext cx="2438700" cy="54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FEATURE branch</a:t>
                </a:r>
                <a:endParaRPr sz="1800"/>
              </a:p>
            </p:txBody>
          </p:sp>
        </p:grpSp>
      </p:grpSp>
      <p:sp>
        <p:nvSpPr>
          <p:cNvPr id="366" name="Google Shape;366;p31"/>
          <p:cNvSpPr txBox="1"/>
          <p:nvPr/>
        </p:nvSpPr>
        <p:spPr>
          <a:xfrm>
            <a:off x="404100" y="1553700"/>
            <a:ext cx="8689200" cy="546600"/>
          </a:xfrm>
          <a:prstGeom prst="rect">
            <a:avLst/>
          </a:prstGeom>
          <a:solidFill>
            <a:srgbClr val="FFFFFF">
              <a:alpha val="6872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REBASED master branch onto feature branch</a:t>
            </a:r>
            <a:endParaRPr b="1"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0" y="0"/>
            <a:ext cx="8520600" cy="9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DD500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DD5009"/>
                </a:solidFill>
              </a:rPr>
              <a:t>Why do we need version control?</a:t>
            </a:r>
            <a:endParaRPr sz="4000">
              <a:solidFill>
                <a:srgbClr val="DD5009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001" y="1184250"/>
            <a:ext cx="8763598" cy="492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2"/>
          <p:cNvSpPr txBox="1"/>
          <p:nvPr>
            <p:ph idx="1" type="body"/>
          </p:nvPr>
        </p:nvSpPr>
        <p:spPr>
          <a:xfrm>
            <a:off x="311700" y="1727100"/>
            <a:ext cx="8520600" cy="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DD5009"/>
                </a:solidFill>
              </a:rPr>
              <a:t>Merging</a:t>
            </a:r>
            <a:endParaRPr sz="3000">
              <a:solidFill>
                <a:srgbClr val="DD5009"/>
              </a:solidFill>
            </a:endParaRPr>
          </a:p>
        </p:txBody>
      </p:sp>
      <p:pic>
        <p:nvPicPr>
          <p:cNvPr id="372" name="Google Shape;3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975" y="2571600"/>
            <a:ext cx="3793500" cy="64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3"/>
          <p:cNvSpPr txBox="1"/>
          <p:nvPr>
            <p:ph idx="1" type="body"/>
          </p:nvPr>
        </p:nvSpPr>
        <p:spPr>
          <a:xfrm>
            <a:off x="311700" y="1727100"/>
            <a:ext cx="8520600" cy="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DD5009"/>
                </a:solidFill>
              </a:rPr>
              <a:t>Undoing a Merge</a:t>
            </a:r>
            <a:endParaRPr sz="3000">
              <a:solidFill>
                <a:srgbClr val="DD5009"/>
              </a:solidFill>
            </a:endParaRPr>
          </a:p>
        </p:txBody>
      </p:sp>
      <p:pic>
        <p:nvPicPr>
          <p:cNvPr id="378" name="Google Shape;3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388" y="2495550"/>
            <a:ext cx="6403624" cy="54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4"/>
          <p:cNvSpPr txBox="1"/>
          <p:nvPr>
            <p:ph idx="1" type="body"/>
          </p:nvPr>
        </p:nvSpPr>
        <p:spPr>
          <a:xfrm>
            <a:off x="311700" y="1727100"/>
            <a:ext cx="8520600" cy="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DD5009"/>
                </a:solidFill>
              </a:rPr>
              <a:t>Rebase</a:t>
            </a:r>
            <a:endParaRPr sz="3000">
              <a:solidFill>
                <a:srgbClr val="DD5009"/>
              </a:solidFill>
            </a:endParaRPr>
          </a:p>
        </p:txBody>
      </p:sp>
      <p:pic>
        <p:nvPicPr>
          <p:cNvPr id="384" name="Google Shape;3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800" y="2571600"/>
            <a:ext cx="3857200" cy="6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5"/>
          <p:cNvSpPr txBox="1"/>
          <p:nvPr>
            <p:ph idx="1" type="body"/>
          </p:nvPr>
        </p:nvSpPr>
        <p:spPr>
          <a:xfrm>
            <a:off x="311700" y="1727100"/>
            <a:ext cx="8520600" cy="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DD5009"/>
                </a:solidFill>
              </a:rPr>
              <a:t>Fancy Branch Logging</a:t>
            </a:r>
            <a:endParaRPr sz="3000">
              <a:solidFill>
                <a:srgbClr val="DD5009"/>
              </a:solidFill>
            </a:endParaRPr>
          </a:p>
        </p:txBody>
      </p:sp>
      <p:pic>
        <p:nvPicPr>
          <p:cNvPr id="390" name="Google Shape;3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775" y="2495400"/>
            <a:ext cx="7950449" cy="5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35"/>
          <p:cNvSpPr txBox="1"/>
          <p:nvPr>
            <p:ph idx="1" type="body"/>
          </p:nvPr>
        </p:nvSpPr>
        <p:spPr>
          <a:xfrm>
            <a:off x="547200" y="3368250"/>
            <a:ext cx="8520600" cy="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DD5009"/>
                </a:solidFill>
              </a:rPr>
              <a:t>Remember...A DOG</a:t>
            </a:r>
            <a:endParaRPr sz="3000">
              <a:solidFill>
                <a:srgbClr val="DD500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6"/>
          <p:cNvSpPr txBox="1"/>
          <p:nvPr/>
        </p:nvSpPr>
        <p:spPr>
          <a:xfrm>
            <a:off x="905875" y="307050"/>
            <a:ext cx="69246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Putting your repo on Github</a:t>
            </a:r>
            <a:endParaRPr sz="3500"/>
          </a:p>
        </p:txBody>
      </p:sp>
      <p:sp>
        <p:nvSpPr>
          <p:cNvPr id="397" name="Google Shape;397;p36"/>
          <p:cNvSpPr txBox="1"/>
          <p:nvPr>
            <p:ph idx="1" type="body"/>
          </p:nvPr>
        </p:nvSpPr>
        <p:spPr>
          <a:xfrm>
            <a:off x="311700" y="1346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D5009"/>
              </a:buClr>
              <a:buSzPts val="3000"/>
              <a:buChar char="-"/>
            </a:pPr>
            <a:r>
              <a:rPr lang="en" sz="3000">
                <a:solidFill>
                  <a:srgbClr val="DD5009"/>
                </a:solidFill>
              </a:rPr>
              <a:t>Creating a new repo on Github</a:t>
            </a:r>
            <a:endParaRPr sz="3000">
              <a:solidFill>
                <a:srgbClr val="DD5009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D5009"/>
              </a:buClr>
              <a:buSzPts val="3000"/>
              <a:buChar char="-"/>
            </a:pPr>
            <a:r>
              <a:rPr lang="en" sz="3000">
                <a:solidFill>
                  <a:srgbClr val="DD5009"/>
                </a:solidFill>
              </a:rPr>
              <a:t>Adding repo as a remote</a:t>
            </a:r>
            <a:endParaRPr sz="3000">
              <a:solidFill>
                <a:srgbClr val="DD5009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D5009"/>
              </a:buClr>
              <a:buSzPts val="3000"/>
              <a:buChar char="-"/>
            </a:pPr>
            <a:r>
              <a:rPr lang="en" sz="3000">
                <a:solidFill>
                  <a:srgbClr val="DD5009"/>
                </a:solidFill>
              </a:rPr>
              <a:t>Pushing to remote</a:t>
            </a:r>
            <a:endParaRPr sz="3000">
              <a:solidFill>
                <a:srgbClr val="DD500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 txBox="1"/>
          <p:nvPr>
            <p:ph type="title"/>
          </p:nvPr>
        </p:nvSpPr>
        <p:spPr>
          <a:xfrm>
            <a:off x="112125" y="445025"/>
            <a:ext cx="903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now two repos, one locally and one on GitHub</a:t>
            </a:r>
            <a:endParaRPr/>
          </a:p>
        </p:txBody>
      </p:sp>
      <p:sp>
        <p:nvSpPr>
          <p:cNvPr id="403" name="Google Shape;403;p37"/>
          <p:cNvSpPr txBox="1"/>
          <p:nvPr/>
        </p:nvSpPr>
        <p:spPr>
          <a:xfrm>
            <a:off x="188325" y="3943450"/>
            <a:ext cx="89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Local</a:t>
            </a:r>
            <a:endParaRPr sz="1800"/>
          </a:p>
        </p:txBody>
      </p:sp>
      <p:grpSp>
        <p:nvGrpSpPr>
          <p:cNvPr id="404" name="Google Shape;404;p37"/>
          <p:cNvGrpSpPr/>
          <p:nvPr/>
        </p:nvGrpSpPr>
        <p:grpSpPr>
          <a:xfrm>
            <a:off x="1211400" y="3445925"/>
            <a:ext cx="282000" cy="1443600"/>
            <a:chOff x="1191275" y="1723850"/>
            <a:chExt cx="282000" cy="1443600"/>
          </a:xfrm>
        </p:grpSpPr>
        <p:cxnSp>
          <p:nvCxnSpPr>
            <p:cNvPr id="405" name="Google Shape;405;p37"/>
            <p:cNvCxnSpPr/>
            <p:nvPr/>
          </p:nvCxnSpPr>
          <p:spPr>
            <a:xfrm>
              <a:off x="1191275" y="1723850"/>
              <a:ext cx="0" cy="1443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37"/>
            <p:cNvCxnSpPr/>
            <p:nvPr/>
          </p:nvCxnSpPr>
          <p:spPr>
            <a:xfrm>
              <a:off x="1191275" y="1723850"/>
              <a:ext cx="282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" name="Google Shape;407;p37"/>
            <p:cNvCxnSpPr/>
            <p:nvPr/>
          </p:nvCxnSpPr>
          <p:spPr>
            <a:xfrm>
              <a:off x="1191275" y="3167450"/>
              <a:ext cx="282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8" name="Google Shape;408;p37"/>
          <p:cNvSpPr/>
          <p:nvPr/>
        </p:nvSpPr>
        <p:spPr>
          <a:xfrm>
            <a:off x="1936975" y="3606825"/>
            <a:ext cx="1765800" cy="15558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7"/>
          <p:cNvSpPr txBox="1"/>
          <p:nvPr/>
        </p:nvSpPr>
        <p:spPr>
          <a:xfrm>
            <a:off x="1936975" y="4146850"/>
            <a:ext cx="17658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Local Repo</a:t>
            </a:r>
            <a:endParaRPr b="1" sz="1800">
              <a:solidFill>
                <a:schemeClr val="lt1"/>
              </a:solidFill>
            </a:endParaRPr>
          </a:p>
        </p:txBody>
      </p:sp>
      <p:grpSp>
        <p:nvGrpSpPr>
          <p:cNvPr id="410" name="Google Shape;410;p37"/>
          <p:cNvGrpSpPr/>
          <p:nvPr/>
        </p:nvGrpSpPr>
        <p:grpSpPr>
          <a:xfrm>
            <a:off x="168200" y="1534375"/>
            <a:ext cx="3534575" cy="1633075"/>
            <a:chOff x="168200" y="1534375"/>
            <a:chExt cx="3534575" cy="1633075"/>
          </a:xfrm>
        </p:grpSpPr>
        <p:sp>
          <p:nvSpPr>
            <p:cNvPr id="411" name="Google Shape;411;p37"/>
            <p:cNvSpPr/>
            <p:nvPr/>
          </p:nvSpPr>
          <p:spPr>
            <a:xfrm>
              <a:off x="1936975" y="1534375"/>
              <a:ext cx="1765800" cy="1555800"/>
            </a:xfrm>
            <a:prstGeom prst="ellipse">
              <a:avLst/>
            </a:pr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7"/>
            <p:cNvSpPr txBox="1"/>
            <p:nvPr/>
          </p:nvSpPr>
          <p:spPr>
            <a:xfrm>
              <a:off x="1936975" y="1961950"/>
              <a:ext cx="1765800" cy="86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</a:rPr>
                <a:t>Repo on GitHub</a:t>
              </a:r>
              <a:endParaRPr b="1" sz="1800">
                <a:solidFill>
                  <a:schemeClr val="lt1"/>
                </a:solidFill>
              </a:endParaRPr>
            </a:p>
          </p:txBody>
        </p:sp>
        <p:sp>
          <p:nvSpPr>
            <p:cNvPr id="413" name="Google Shape;413;p37"/>
            <p:cNvSpPr txBox="1"/>
            <p:nvPr/>
          </p:nvSpPr>
          <p:spPr>
            <a:xfrm>
              <a:off x="168200" y="2221375"/>
              <a:ext cx="8970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GitHub</a:t>
              </a:r>
              <a:endParaRPr sz="1800"/>
            </a:p>
          </p:txBody>
        </p:sp>
        <p:grpSp>
          <p:nvGrpSpPr>
            <p:cNvPr id="414" name="Google Shape;414;p37"/>
            <p:cNvGrpSpPr/>
            <p:nvPr/>
          </p:nvGrpSpPr>
          <p:grpSpPr>
            <a:xfrm>
              <a:off x="1191275" y="1723850"/>
              <a:ext cx="282000" cy="1443600"/>
              <a:chOff x="1191275" y="1723850"/>
              <a:chExt cx="282000" cy="1443600"/>
            </a:xfrm>
          </p:grpSpPr>
          <p:cxnSp>
            <p:nvCxnSpPr>
              <p:cNvPr id="415" name="Google Shape;415;p37"/>
              <p:cNvCxnSpPr/>
              <p:nvPr/>
            </p:nvCxnSpPr>
            <p:spPr>
              <a:xfrm>
                <a:off x="1191275" y="1723850"/>
                <a:ext cx="0" cy="1443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6" name="Google Shape;416;p37"/>
              <p:cNvCxnSpPr/>
              <p:nvPr/>
            </p:nvCxnSpPr>
            <p:spPr>
              <a:xfrm>
                <a:off x="1191275" y="1723850"/>
                <a:ext cx="282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7" name="Google Shape;417;p37"/>
              <p:cNvCxnSpPr/>
              <p:nvPr/>
            </p:nvCxnSpPr>
            <p:spPr>
              <a:xfrm>
                <a:off x="1191275" y="3167450"/>
                <a:ext cx="282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18" name="Google Shape;418;p37"/>
          <p:cNvGrpSpPr/>
          <p:nvPr/>
        </p:nvGrpSpPr>
        <p:grpSpPr>
          <a:xfrm>
            <a:off x="2834675" y="3104350"/>
            <a:ext cx="5148650" cy="516600"/>
            <a:chOff x="2819875" y="3090225"/>
            <a:chExt cx="5148650" cy="516600"/>
          </a:xfrm>
        </p:grpSpPr>
        <p:cxnSp>
          <p:nvCxnSpPr>
            <p:cNvPr id="419" name="Google Shape;419;p37"/>
            <p:cNvCxnSpPr/>
            <p:nvPr/>
          </p:nvCxnSpPr>
          <p:spPr>
            <a:xfrm>
              <a:off x="2819875" y="3090225"/>
              <a:ext cx="0" cy="5166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420" name="Google Shape;420;p37"/>
            <p:cNvSpPr txBox="1"/>
            <p:nvPr/>
          </p:nvSpPr>
          <p:spPr>
            <a:xfrm>
              <a:off x="3408525" y="3147525"/>
              <a:ext cx="4560000" cy="45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Adding the GitHub repo as a remote</a:t>
              </a:r>
              <a:endParaRPr/>
            </a:p>
          </p:txBody>
        </p:sp>
      </p:grpSp>
      <p:grpSp>
        <p:nvGrpSpPr>
          <p:cNvPr id="421" name="Google Shape;421;p37"/>
          <p:cNvGrpSpPr/>
          <p:nvPr/>
        </p:nvGrpSpPr>
        <p:grpSpPr>
          <a:xfrm>
            <a:off x="3430700" y="2410875"/>
            <a:ext cx="5106000" cy="1389175"/>
            <a:chOff x="3937375" y="1182575"/>
            <a:chExt cx="5106000" cy="1389175"/>
          </a:xfrm>
        </p:grpSpPr>
        <p:sp>
          <p:nvSpPr>
            <p:cNvPr id="422" name="Google Shape;422;p37"/>
            <p:cNvSpPr/>
            <p:nvPr/>
          </p:nvSpPr>
          <p:spPr>
            <a:xfrm>
              <a:off x="3937375" y="1828425"/>
              <a:ext cx="3377700" cy="516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3" name="Google Shape;423;p37"/>
            <p:cNvGrpSpPr/>
            <p:nvPr/>
          </p:nvGrpSpPr>
          <p:grpSpPr>
            <a:xfrm>
              <a:off x="3963775" y="1182575"/>
              <a:ext cx="5079600" cy="1389175"/>
              <a:chOff x="3702775" y="2441250"/>
              <a:chExt cx="5079600" cy="1389175"/>
            </a:xfrm>
          </p:grpSpPr>
          <p:sp>
            <p:nvSpPr>
              <p:cNvPr id="424" name="Google Shape;424;p37"/>
              <p:cNvSpPr/>
              <p:nvPr/>
            </p:nvSpPr>
            <p:spPr>
              <a:xfrm rot="10800000">
                <a:off x="3702775" y="2704525"/>
                <a:ext cx="714900" cy="1125900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rgbClr val="CC41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37"/>
              <p:cNvSpPr txBox="1"/>
              <p:nvPr/>
            </p:nvSpPr>
            <p:spPr>
              <a:xfrm>
                <a:off x="4421875" y="2441250"/>
                <a:ext cx="4360500" cy="51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Pushing content from local repo to Github repo</a:t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8"/>
          <p:cNvSpPr txBox="1"/>
          <p:nvPr>
            <p:ph idx="1" type="body"/>
          </p:nvPr>
        </p:nvSpPr>
        <p:spPr>
          <a:xfrm>
            <a:off x="311700" y="1727100"/>
            <a:ext cx="8520600" cy="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DD5009"/>
                </a:solidFill>
              </a:rPr>
              <a:t>Adding GitHub repo as a remote</a:t>
            </a:r>
            <a:endParaRPr sz="3000">
              <a:solidFill>
                <a:srgbClr val="DD5009"/>
              </a:solidFill>
            </a:endParaRPr>
          </a:p>
        </p:txBody>
      </p:sp>
      <p:pic>
        <p:nvPicPr>
          <p:cNvPr id="431" name="Google Shape;43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600" y="2694575"/>
            <a:ext cx="6726076" cy="50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9"/>
          <p:cNvSpPr txBox="1"/>
          <p:nvPr>
            <p:ph idx="1" type="body"/>
          </p:nvPr>
        </p:nvSpPr>
        <p:spPr>
          <a:xfrm>
            <a:off x="311700" y="1727100"/>
            <a:ext cx="8520600" cy="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DD5009"/>
                </a:solidFill>
              </a:rPr>
              <a:t>Pushing local content to Github</a:t>
            </a:r>
            <a:endParaRPr sz="3000">
              <a:solidFill>
                <a:srgbClr val="DD5009"/>
              </a:solidFill>
            </a:endParaRPr>
          </a:p>
        </p:txBody>
      </p:sp>
      <p:pic>
        <p:nvPicPr>
          <p:cNvPr id="437" name="Google Shape;4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925" y="2720800"/>
            <a:ext cx="5452701" cy="5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0"/>
          <p:cNvSpPr txBox="1"/>
          <p:nvPr/>
        </p:nvSpPr>
        <p:spPr>
          <a:xfrm>
            <a:off x="1719625" y="2118750"/>
            <a:ext cx="69246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Using Git to collaborate</a:t>
            </a:r>
            <a:endParaRPr sz="3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1"/>
          <p:cNvSpPr txBox="1"/>
          <p:nvPr>
            <p:ph idx="1" type="body"/>
          </p:nvPr>
        </p:nvSpPr>
        <p:spPr>
          <a:xfrm>
            <a:off x="311700" y="1955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D5009"/>
                </a:solidFill>
              </a:rPr>
              <a:t>Cloning a repo</a:t>
            </a:r>
            <a:endParaRPr sz="3000">
              <a:solidFill>
                <a:srgbClr val="DD5009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DD5009"/>
              </a:solidFill>
            </a:endParaRPr>
          </a:p>
        </p:txBody>
      </p:sp>
      <p:pic>
        <p:nvPicPr>
          <p:cNvPr id="448" name="Google Shape;44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800" y="2854650"/>
            <a:ext cx="2949050" cy="5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-1508875" y="1295125"/>
            <a:ext cx="8520600" cy="9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DD5009"/>
                </a:solidFill>
              </a:rPr>
              <a:t>What is Git?</a:t>
            </a:r>
            <a:endParaRPr sz="4000">
              <a:solidFill>
                <a:srgbClr val="DD5009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0" y="2175450"/>
            <a:ext cx="5398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(why is everything so hard?)</a:t>
            </a:r>
            <a:endParaRPr sz="22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7425" y="74650"/>
            <a:ext cx="3447875" cy="49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2"/>
          <p:cNvSpPr txBox="1"/>
          <p:nvPr>
            <p:ph type="title"/>
          </p:nvPr>
        </p:nvSpPr>
        <p:spPr>
          <a:xfrm>
            <a:off x="112125" y="445025"/>
            <a:ext cx="903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Cloning creates a copy of a repo on your local machine</a:t>
            </a:r>
            <a:endParaRPr/>
          </a:p>
        </p:txBody>
      </p:sp>
      <p:sp>
        <p:nvSpPr>
          <p:cNvPr id="454" name="Google Shape;454;p42"/>
          <p:cNvSpPr/>
          <p:nvPr/>
        </p:nvSpPr>
        <p:spPr>
          <a:xfrm>
            <a:off x="1936975" y="1534375"/>
            <a:ext cx="1765800" cy="15558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2"/>
          <p:cNvSpPr txBox="1"/>
          <p:nvPr/>
        </p:nvSpPr>
        <p:spPr>
          <a:xfrm>
            <a:off x="1936975" y="1961950"/>
            <a:ext cx="17658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Repo on GitHub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456" name="Google Shape;456;p42"/>
          <p:cNvSpPr txBox="1"/>
          <p:nvPr/>
        </p:nvSpPr>
        <p:spPr>
          <a:xfrm>
            <a:off x="168200" y="2221375"/>
            <a:ext cx="89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GitHub</a:t>
            </a:r>
            <a:endParaRPr sz="1800"/>
          </a:p>
        </p:txBody>
      </p:sp>
      <p:grpSp>
        <p:nvGrpSpPr>
          <p:cNvPr id="457" name="Google Shape;457;p42"/>
          <p:cNvGrpSpPr/>
          <p:nvPr/>
        </p:nvGrpSpPr>
        <p:grpSpPr>
          <a:xfrm>
            <a:off x="1191275" y="1723850"/>
            <a:ext cx="282000" cy="1443600"/>
            <a:chOff x="1191275" y="1723850"/>
            <a:chExt cx="282000" cy="1443600"/>
          </a:xfrm>
        </p:grpSpPr>
        <p:cxnSp>
          <p:nvCxnSpPr>
            <p:cNvPr id="458" name="Google Shape;458;p42"/>
            <p:cNvCxnSpPr/>
            <p:nvPr/>
          </p:nvCxnSpPr>
          <p:spPr>
            <a:xfrm>
              <a:off x="1191275" y="1723850"/>
              <a:ext cx="0" cy="1443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9" name="Google Shape;459;p42"/>
            <p:cNvCxnSpPr/>
            <p:nvPr/>
          </p:nvCxnSpPr>
          <p:spPr>
            <a:xfrm>
              <a:off x="1191275" y="1723850"/>
              <a:ext cx="282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0" name="Google Shape;460;p42"/>
            <p:cNvCxnSpPr/>
            <p:nvPr/>
          </p:nvCxnSpPr>
          <p:spPr>
            <a:xfrm>
              <a:off x="1191275" y="3167450"/>
              <a:ext cx="282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61" name="Google Shape;461;p42"/>
          <p:cNvSpPr txBox="1"/>
          <p:nvPr/>
        </p:nvSpPr>
        <p:spPr>
          <a:xfrm>
            <a:off x="188325" y="3943450"/>
            <a:ext cx="89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Local</a:t>
            </a:r>
            <a:endParaRPr sz="1800"/>
          </a:p>
        </p:txBody>
      </p:sp>
      <p:grpSp>
        <p:nvGrpSpPr>
          <p:cNvPr id="462" name="Google Shape;462;p42"/>
          <p:cNvGrpSpPr/>
          <p:nvPr/>
        </p:nvGrpSpPr>
        <p:grpSpPr>
          <a:xfrm>
            <a:off x="1211400" y="3445925"/>
            <a:ext cx="282000" cy="1443600"/>
            <a:chOff x="1191275" y="1723850"/>
            <a:chExt cx="282000" cy="1443600"/>
          </a:xfrm>
        </p:grpSpPr>
        <p:cxnSp>
          <p:nvCxnSpPr>
            <p:cNvPr id="463" name="Google Shape;463;p42"/>
            <p:cNvCxnSpPr/>
            <p:nvPr/>
          </p:nvCxnSpPr>
          <p:spPr>
            <a:xfrm>
              <a:off x="1191275" y="1723850"/>
              <a:ext cx="0" cy="1443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4" name="Google Shape;464;p42"/>
            <p:cNvCxnSpPr/>
            <p:nvPr/>
          </p:nvCxnSpPr>
          <p:spPr>
            <a:xfrm>
              <a:off x="1191275" y="1723850"/>
              <a:ext cx="282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5" name="Google Shape;465;p42"/>
            <p:cNvCxnSpPr/>
            <p:nvPr/>
          </p:nvCxnSpPr>
          <p:spPr>
            <a:xfrm>
              <a:off x="1191275" y="3167450"/>
              <a:ext cx="282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66" name="Google Shape;466;p42"/>
          <p:cNvSpPr/>
          <p:nvPr/>
        </p:nvSpPr>
        <p:spPr>
          <a:xfrm>
            <a:off x="1936975" y="3606825"/>
            <a:ext cx="1765800" cy="15558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2"/>
          <p:cNvSpPr txBox="1"/>
          <p:nvPr/>
        </p:nvSpPr>
        <p:spPr>
          <a:xfrm>
            <a:off x="1936975" y="4146850"/>
            <a:ext cx="17658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Local Repo</a:t>
            </a:r>
            <a:endParaRPr b="1" sz="1800">
              <a:solidFill>
                <a:schemeClr val="lt1"/>
              </a:solidFill>
            </a:endParaRPr>
          </a:p>
        </p:txBody>
      </p:sp>
      <p:cxnSp>
        <p:nvCxnSpPr>
          <p:cNvPr id="468" name="Google Shape;468;p42"/>
          <p:cNvCxnSpPr>
            <a:stCxn id="454" idx="4"/>
            <a:endCxn id="466" idx="0"/>
          </p:cNvCxnSpPr>
          <p:nvPr/>
        </p:nvCxnSpPr>
        <p:spPr>
          <a:xfrm>
            <a:off x="2819875" y="3090175"/>
            <a:ext cx="0" cy="51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69" name="Google Shape;469;p42"/>
          <p:cNvSpPr txBox="1"/>
          <p:nvPr/>
        </p:nvSpPr>
        <p:spPr>
          <a:xfrm>
            <a:off x="3075300" y="3138325"/>
            <a:ext cx="89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clone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4" name="Google Shape;474;p43"/>
          <p:cNvCxnSpPr/>
          <p:nvPr/>
        </p:nvCxnSpPr>
        <p:spPr>
          <a:xfrm>
            <a:off x="4483300" y="2717600"/>
            <a:ext cx="701700" cy="100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75" name="Google Shape;475;p43"/>
          <p:cNvSpPr txBox="1"/>
          <p:nvPr>
            <p:ph type="title"/>
          </p:nvPr>
        </p:nvSpPr>
        <p:spPr>
          <a:xfrm>
            <a:off x="112125" y="445025"/>
            <a:ext cx="903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people can have clones of the same repo</a:t>
            </a:r>
            <a:endParaRPr/>
          </a:p>
        </p:txBody>
      </p:sp>
      <p:grpSp>
        <p:nvGrpSpPr>
          <p:cNvPr id="476" name="Google Shape;476;p43"/>
          <p:cNvGrpSpPr/>
          <p:nvPr/>
        </p:nvGrpSpPr>
        <p:grpSpPr>
          <a:xfrm>
            <a:off x="3119225" y="1408325"/>
            <a:ext cx="1765800" cy="1555800"/>
            <a:chOff x="1936975" y="1274950"/>
            <a:chExt cx="1765800" cy="1555800"/>
          </a:xfrm>
        </p:grpSpPr>
        <p:sp>
          <p:nvSpPr>
            <p:cNvPr id="477" name="Google Shape;477;p43"/>
            <p:cNvSpPr/>
            <p:nvPr/>
          </p:nvSpPr>
          <p:spPr>
            <a:xfrm>
              <a:off x="1936975" y="1274950"/>
              <a:ext cx="1765800" cy="1555800"/>
            </a:xfrm>
            <a:prstGeom prst="ellipse">
              <a:avLst/>
            </a:pr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3"/>
            <p:cNvSpPr txBox="1"/>
            <p:nvPr/>
          </p:nvSpPr>
          <p:spPr>
            <a:xfrm>
              <a:off x="1936975" y="1733350"/>
              <a:ext cx="1765800" cy="86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</a:rPr>
                <a:t>Repo on GitHub</a:t>
              </a:r>
              <a:endParaRPr b="1" sz="1800">
                <a:solidFill>
                  <a:schemeClr val="lt1"/>
                </a:solidFill>
              </a:endParaRPr>
            </a:p>
          </p:txBody>
        </p:sp>
      </p:grpSp>
      <p:sp>
        <p:nvSpPr>
          <p:cNvPr id="479" name="Google Shape;479;p43"/>
          <p:cNvSpPr txBox="1"/>
          <p:nvPr/>
        </p:nvSpPr>
        <p:spPr>
          <a:xfrm>
            <a:off x="168200" y="2221375"/>
            <a:ext cx="89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GitHub</a:t>
            </a:r>
            <a:endParaRPr sz="1800"/>
          </a:p>
        </p:txBody>
      </p:sp>
      <p:grpSp>
        <p:nvGrpSpPr>
          <p:cNvPr id="480" name="Google Shape;480;p43"/>
          <p:cNvGrpSpPr/>
          <p:nvPr/>
        </p:nvGrpSpPr>
        <p:grpSpPr>
          <a:xfrm>
            <a:off x="1191275" y="1723850"/>
            <a:ext cx="282000" cy="1443600"/>
            <a:chOff x="1191275" y="1723850"/>
            <a:chExt cx="282000" cy="1443600"/>
          </a:xfrm>
        </p:grpSpPr>
        <p:cxnSp>
          <p:nvCxnSpPr>
            <p:cNvPr id="481" name="Google Shape;481;p43"/>
            <p:cNvCxnSpPr/>
            <p:nvPr/>
          </p:nvCxnSpPr>
          <p:spPr>
            <a:xfrm>
              <a:off x="1191275" y="1723850"/>
              <a:ext cx="0" cy="1443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2" name="Google Shape;482;p43"/>
            <p:cNvCxnSpPr/>
            <p:nvPr/>
          </p:nvCxnSpPr>
          <p:spPr>
            <a:xfrm>
              <a:off x="1191275" y="1723850"/>
              <a:ext cx="282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3" name="Google Shape;483;p43"/>
            <p:cNvCxnSpPr/>
            <p:nvPr/>
          </p:nvCxnSpPr>
          <p:spPr>
            <a:xfrm>
              <a:off x="1191275" y="3167450"/>
              <a:ext cx="282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84" name="Google Shape;484;p43"/>
          <p:cNvSpPr txBox="1"/>
          <p:nvPr/>
        </p:nvSpPr>
        <p:spPr>
          <a:xfrm>
            <a:off x="188325" y="3943450"/>
            <a:ext cx="89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Local</a:t>
            </a:r>
            <a:endParaRPr sz="1800"/>
          </a:p>
        </p:txBody>
      </p:sp>
      <p:grpSp>
        <p:nvGrpSpPr>
          <p:cNvPr id="485" name="Google Shape;485;p43"/>
          <p:cNvGrpSpPr/>
          <p:nvPr/>
        </p:nvGrpSpPr>
        <p:grpSpPr>
          <a:xfrm>
            <a:off x="1211400" y="3445925"/>
            <a:ext cx="282000" cy="1443600"/>
            <a:chOff x="1191275" y="1723850"/>
            <a:chExt cx="282000" cy="1443600"/>
          </a:xfrm>
        </p:grpSpPr>
        <p:cxnSp>
          <p:nvCxnSpPr>
            <p:cNvPr id="486" name="Google Shape;486;p43"/>
            <p:cNvCxnSpPr/>
            <p:nvPr/>
          </p:nvCxnSpPr>
          <p:spPr>
            <a:xfrm>
              <a:off x="1191275" y="1723850"/>
              <a:ext cx="0" cy="1443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7" name="Google Shape;487;p43"/>
            <p:cNvCxnSpPr/>
            <p:nvPr/>
          </p:nvCxnSpPr>
          <p:spPr>
            <a:xfrm>
              <a:off x="1191275" y="1723850"/>
              <a:ext cx="282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8" name="Google Shape;488;p43"/>
            <p:cNvCxnSpPr/>
            <p:nvPr/>
          </p:nvCxnSpPr>
          <p:spPr>
            <a:xfrm>
              <a:off x="1191275" y="3167450"/>
              <a:ext cx="282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89" name="Google Shape;489;p43"/>
          <p:cNvGrpSpPr/>
          <p:nvPr/>
        </p:nvGrpSpPr>
        <p:grpSpPr>
          <a:xfrm>
            <a:off x="1936975" y="3454425"/>
            <a:ext cx="1765800" cy="1555800"/>
            <a:chOff x="1936975" y="3454425"/>
            <a:chExt cx="1765800" cy="1555800"/>
          </a:xfrm>
        </p:grpSpPr>
        <p:sp>
          <p:nvSpPr>
            <p:cNvPr id="490" name="Google Shape;490;p43"/>
            <p:cNvSpPr/>
            <p:nvPr/>
          </p:nvSpPr>
          <p:spPr>
            <a:xfrm>
              <a:off x="1936975" y="3454425"/>
              <a:ext cx="1765800" cy="1555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3"/>
            <p:cNvSpPr txBox="1"/>
            <p:nvPr/>
          </p:nvSpPr>
          <p:spPr>
            <a:xfrm>
              <a:off x="1936975" y="3950325"/>
              <a:ext cx="1765800" cy="86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</a:rPr>
                <a:t>Local Repo</a:t>
              </a:r>
              <a:endParaRPr b="1"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492" name="Google Shape;492;p43"/>
          <p:cNvCxnSpPr>
            <a:endCxn id="490" idx="7"/>
          </p:cNvCxnSpPr>
          <p:nvPr/>
        </p:nvCxnSpPr>
        <p:spPr>
          <a:xfrm flipH="1">
            <a:off x="3444180" y="2901667"/>
            <a:ext cx="240900" cy="78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grpSp>
        <p:nvGrpSpPr>
          <p:cNvPr id="493" name="Google Shape;493;p43"/>
          <p:cNvGrpSpPr/>
          <p:nvPr/>
        </p:nvGrpSpPr>
        <p:grpSpPr>
          <a:xfrm>
            <a:off x="4807000" y="3454425"/>
            <a:ext cx="1765800" cy="1555800"/>
            <a:chOff x="1936975" y="3454425"/>
            <a:chExt cx="1765800" cy="1555800"/>
          </a:xfrm>
        </p:grpSpPr>
        <p:sp>
          <p:nvSpPr>
            <p:cNvPr id="494" name="Google Shape;494;p43"/>
            <p:cNvSpPr/>
            <p:nvPr/>
          </p:nvSpPr>
          <p:spPr>
            <a:xfrm>
              <a:off x="1936975" y="3454425"/>
              <a:ext cx="1765800" cy="1555800"/>
            </a:xfrm>
            <a:prstGeom prst="ellipse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3"/>
            <p:cNvSpPr txBox="1"/>
            <p:nvPr/>
          </p:nvSpPr>
          <p:spPr>
            <a:xfrm>
              <a:off x="1936975" y="3950325"/>
              <a:ext cx="1765800" cy="86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</a:rPr>
                <a:t>Local Repo</a:t>
              </a:r>
              <a:endParaRPr b="1" sz="18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common workflow when collaborating with other developers is to: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Create a new branch for the specific feature you are working 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Open a </a:t>
            </a:r>
            <a:r>
              <a:rPr b="1" lang="en"/>
              <a:t>pull request </a:t>
            </a:r>
            <a:r>
              <a:rPr lang="en"/>
              <a:t>- or a request for the owner of the repo to ‘pull’ in the code from your branch into the master branch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5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 branch on a local repo can be </a:t>
            </a:r>
            <a:r>
              <a:rPr b="1" lang="en" sz="2700"/>
              <a:t>pushed</a:t>
            </a:r>
            <a:r>
              <a:rPr lang="en" sz="2700"/>
              <a:t> to a remote repo</a:t>
            </a:r>
            <a:endParaRPr sz="2700"/>
          </a:p>
        </p:txBody>
      </p:sp>
      <p:sp>
        <p:nvSpPr>
          <p:cNvPr id="506" name="Google Shape;506;p45"/>
          <p:cNvSpPr/>
          <p:nvPr/>
        </p:nvSpPr>
        <p:spPr>
          <a:xfrm>
            <a:off x="1936975" y="1534375"/>
            <a:ext cx="1765800" cy="15558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5"/>
          <p:cNvSpPr txBox="1"/>
          <p:nvPr/>
        </p:nvSpPr>
        <p:spPr>
          <a:xfrm>
            <a:off x="1936975" y="1961950"/>
            <a:ext cx="17658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Repo on GitHub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508" name="Google Shape;508;p45"/>
          <p:cNvSpPr txBox="1"/>
          <p:nvPr/>
        </p:nvSpPr>
        <p:spPr>
          <a:xfrm>
            <a:off x="168200" y="2221375"/>
            <a:ext cx="89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GitHub</a:t>
            </a:r>
            <a:endParaRPr sz="1800"/>
          </a:p>
        </p:txBody>
      </p:sp>
      <p:grpSp>
        <p:nvGrpSpPr>
          <p:cNvPr id="509" name="Google Shape;509;p45"/>
          <p:cNvGrpSpPr/>
          <p:nvPr/>
        </p:nvGrpSpPr>
        <p:grpSpPr>
          <a:xfrm>
            <a:off x="1191275" y="1723850"/>
            <a:ext cx="282000" cy="1443600"/>
            <a:chOff x="1191275" y="1723850"/>
            <a:chExt cx="282000" cy="1443600"/>
          </a:xfrm>
        </p:grpSpPr>
        <p:cxnSp>
          <p:nvCxnSpPr>
            <p:cNvPr id="510" name="Google Shape;510;p45"/>
            <p:cNvCxnSpPr/>
            <p:nvPr/>
          </p:nvCxnSpPr>
          <p:spPr>
            <a:xfrm>
              <a:off x="1191275" y="1723850"/>
              <a:ext cx="0" cy="1443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1" name="Google Shape;511;p45"/>
            <p:cNvCxnSpPr/>
            <p:nvPr/>
          </p:nvCxnSpPr>
          <p:spPr>
            <a:xfrm>
              <a:off x="1191275" y="1723850"/>
              <a:ext cx="282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Google Shape;512;p45"/>
            <p:cNvCxnSpPr/>
            <p:nvPr/>
          </p:nvCxnSpPr>
          <p:spPr>
            <a:xfrm>
              <a:off x="1191275" y="3167450"/>
              <a:ext cx="282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13" name="Google Shape;513;p45"/>
          <p:cNvSpPr txBox="1"/>
          <p:nvPr/>
        </p:nvSpPr>
        <p:spPr>
          <a:xfrm>
            <a:off x="188325" y="3943450"/>
            <a:ext cx="89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Local</a:t>
            </a:r>
            <a:endParaRPr sz="1800"/>
          </a:p>
        </p:txBody>
      </p:sp>
      <p:grpSp>
        <p:nvGrpSpPr>
          <p:cNvPr id="514" name="Google Shape;514;p45"/>
          <p:cNvGrpSpPr/>
          <p:nvPr/>
        </p:nvGrpSpPr>
        <p:grpSpPr>
          <a:xfrm>
            <a:off x="1211400" y="3445925"/>
            <a:ext cx="282000" cy="1443600"/>
            <a:chOff x="1191275" y="1723850"/>
            <a:chExt cx="282000" cy="1443600"/>
          </a:xfrm>
        </p:grpSpPr>
        <p:cxnSp>
          <p:nvCxnSpPr>
            <p:cNvPr id="515" name="Google Shape;515;p45"/>
            <p:cNvCxnSpPr/>
            <p:nvPr/>
          </p:nvCxnSpPr>
          <p:spPr>
            <a:xfrm>
              <a:off x="1191275" y="1723850"/>
              <a:ext cx="0" cy="1443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6" name="Google Shape;516;p45"/>
            <p:cNvCxnSpPr/>
            <p:nvPr/>
          </p:nvCxnSpPr>
          <p:spPr>
            <a:xfrm>
              <a:off x="1191275" y="1723850"/>
              <a:ext cx="282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7" name="Google Shape;517;p45"/>
            <p:cNvCxnSpPr/>
            <p:nvPr/>
          </p:nvCxnSpPr>
          <p:spPr>
            <a:xfrm>
              <a:off x="1191275" y="3167450"/>
              <a:ext cx="282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18" name="Google Shape;518;p45"/>
          <p:cNvSpPr/>
          <p:nvPr/>
        </p:nvSpPr>
        <p:spPr>
          <a:xfrm>
            <a:off x="1936975" y="3606825"/>
            <a:ext cx="1765800" cy="15558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5"/>
          <p:cNvSpPr txBox="1"/>
          <p:nvPr/>
        </p:nvSpPr>
        <p:spPr>
          <a:xfrm>
            <a:off x="1936975" y="4146850"/>
            <a:ext cx="17658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Local Repo</a:t>
            </a:r>
            <a:endParaRPr b="1" sz="1800">
              <a:solidFill>
                <a:schemeClr val="lt1"/>
              </a:solidFill>
            </a:endParaRPr>
          </a:p>
        </p:txBody>
      </p:sp>
      <p:cxnSp>
        <p:nvCxnSpPr>
          <p:cNvPr id="520" name="Google Shape;520;p45"/>
          <p:cNvCxnSpPr>
            <a:stCxn id="506" idx="4"/>
            <a:endCxn id="518" idx="0"/>
          </p:cNvCxnSpPr>
          <p:nvPr/>
        </p:nvCxnSpPr>
        <p:spPr>
          <a:xfrm>
            <a:off x="2819875" y="3090175"/>
            <a:ext cx="0" cy="51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21" name="Google Shape;521;p45"/>
          <p:cNvSpPr/>
          <p:nvPr/>
        </p:nvSpPr>
        <p:spPr>
          <a:xfrm>
            <a:off x="4167125" y="3762875"/>
            <a:ext cx="1015200" cy="9834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2" name="Google Shape;522;p45"/>
          <p:cNvCxnSpPr>
            <a:stCxn id="519" idx="3"/>
            <a:endCxn id="521" idx="2"/>
          </p:cNvCxnSpPr>
          <p:nvPr/>
        </p:nvCxnSpPr>
        <p:spPr>
          <a:xfrm flipH="1" rot="10800000">
            <a:off x="3702775" y="4254550"/>
            <a:ext cx="464400" cy="326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3" name="Google Shape;523;p45"/>
          <p:cNvSpPr txBox="1"/>
          <p:nvPr/>
        </p:nvSpPr>
        <p:spPr>
          <a:xfrm>
            <a:off x="3796725" y="3896375"/>
            <a:ext cx="17658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Branch: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feature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524" name="Google Shape;524;p45"/>
          <p:cNvGrpSpPr/>
          <p:nvPr/>
        </p:nvGrpSpPr>
        <p:grpSpPr>
          <a:xfrm>
            <a:off x="3630950" y="1361085"/>
            <a:ext cx="1848725" cy="1134600"/>
            <a:chOff x="7059950" y="1361085"/>
            <a:chExt cx="1848725" cy="1134600"/>
          </a:xfrm>
        </p:grpSpPr>
        <p:sp>
          <p:nvSpPr>
            <p:cNvPr id="525" name="Google Shape;525;p45"/>
            <p:cNvSpPr/>
            <p:nvPr/>
          </p:nvSpPr>
          <p:spPr>
            <a:xfrm>
              <a:off x="7440175" y="1361085"/>
              <a:ext cx="1171200" cy="1134600"/>
            </a:xfrm>
            <a:prstGeom prst="ellipse">
              <a:avLst/>
            </a:pr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5"/>
            <p:cNvSpPr txBox="1"/>
            <p:nvPr/>
          </p:nvSpPr>
          <p:spPr>
            <a:xfrm>
              <a:off x="7142875" y="1550675"/>
              <a:ext cx="1765800" cy="86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</a:rPr>
                <a:t>branch:</a:t>
              </a:r>
              <a:endParaRPr b="1" sz="1500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</a:rPr>
                <a:t>origin/</a:t>
              </a:r>
              <a:endParaRPr b="1" sz="1500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</a:rPr>
                <a:t>feature</a:t>
              </a:r>
              <a:endParaRPr b="1" sz="1500">
                <a:solidFill>
                  <a:schemeClr val="lt1"/>
                </a:solidFill>
              </a:endParaRPr>
            </a:p>
          </p:txBody>
        </p:sp>
        <p:cxnSp>
          <p:nvCxnSpPr>
            <p:cNvPr id="527" name="Google Shape;527;p45"/>
            <p:cNvCxnSpPr/>
            <p:nvPr/>
          </p:nvCxnSpPr>
          <p:spPr>
            <a:xfrm flipH="1" rot="10800000">
              <a:off x="7059950" y="1961950"/>
              <a:ext cx="464400" cy="3267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8" name="Google Shape;528;p45"/>
          <p:cNvSpPr/>
          <p:nvPr/>
        </p:nvSpPr>
        <p:spPr>
          <a:xfrm rot="10800000">
            <a:off x="4317275" y="2566325"/>
            <a:ext cx="714900" cy="1125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6"/>
          <p:cNvSpPr txBox="1"/>
          <p:nvPr>
            <p:ph idx="1" type="body"/>
          </p:nvPr>
        </p:nvSpPr>
        <p:spPr>
          <a:xfrm>
            <a:off x="311700" y="312825"/>
            <a:ext cx="8520600" cy="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D5009"/>
                </a:solidFill>
              </a:rPr>
              <a:t>Pushing to remote branch</a:t>
            </a:r>
            <a:endParaRPr b="1" sz="3000">
              <a:solidFill>
                <a:srgbClr val="DD5009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D5009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DD5009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DD5009"/>
              </a:solidFill>
            </a:endParaRPr>
          </a:p>
        </p:txBody>
      </p:sp>
      <p:pic>
        <p:nvPicPr>
          <p:cNvPr id="534" name="Google Shape;53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6750" y="1194725"/>
            <a:ext cx="6050500" cy="5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0250" y="3139075"/>
            <a:ext cx="1802876" cy="59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46"/>
          <p:cNvSpPr txBox="1"/>
          <p:nvPr>
            <p:ph idx="1" type="body"/>
          </p:nvPr>
        </p:nvSpPr>
        <p:spPr>
          <a:xfrm>
            <a:off x="171388" y="1784875"/>
            <a:ext cx="8520600" cy="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D5009"/>
                </a:solidFill>
              </a:rPr>
              <a:t>(first time)</a:t>
            </a:r>
            <a:endParaRPr sz="3000">
              <a:solidFill>
                <a:srgbClr val="DD5009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DD5009"/>
              </a:solidFill>
            </a:endParaRPr>
          </a:p>
        </p:txBody>
      </p:sp>
      <p:sp>
        <p:nvSpPr>
          <p:cNvPr id="537" name="Google Shape;537;p46"/>
          <p:cNvSpPr txBox="1"/>
          <p:nvPr>
            <p:ph idx="1" type="body"/>
          </p:nvPr>
        </p:nvSpPr>
        <p:spPr>
          <a:xfrm>
            <a:off x="386175" y="3857275"/>
            <a:ext cx="8520600" cy="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D5009"/>
                </a:solidFill>
              </a:rPr>
              <a:t>(all subsequent times)</a:t>
            </a:r>
            <a:endParaRPr sz="3000">
              <a:solidFill>
                <a:srgbClr val="DD5009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DD5009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7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We can open a request to PULL the feature branch in</a:t>
            </a:r>
            <a:endParaRPr sz="2700"/>
          </a:p>
        </p:txBody>
      </p:sp>
      <p:sp>
        <p:nvSpPr>
          <p:cNvPr id="543" name="Google Shape;543;p47"/>
          <p:cNvSpPr/>
          <p:nvPr/>
        </p:nvSpPr>
        <p:spPr>
          <a:xfrm>
            <a:off x="1936975" y="1534375"/>
            <a:ext cx="1765800" cy="15558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7"/>
          <p:cNvSpPr txBox="1"/>
          <p:nvPr/>
        </p:nvSpPr>
        <p:spPr>
          <a:xfrm>
            <a:off x="1936975" y="1961950"/>
            <a:ext cx="17658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Repo on GitHub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545" name="Google Shape;545;p47"/>
          <p:cNvSpPr txBox="1"/>
          <p:nvPr/>
        </p:nvSpPr>
        <p:spPr>
          <a:xfrm>
            <a:off x="168200" y="2221375"/>
            <a:ext cx="89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GitHub</a:t>
            </a:r>
            <a:endParaRPr sz="1800"/>
          </a:p>
        </p:txBody>
      </p:sp>
      <p:grpSp>
        <p:nvGrpSpPr>
          <p:cNvPr id="546" name="Google Shape;546;p47"/>
          <p:cNvGrpSpPr/>
          <p:nvPr/>
        </p:nvGrpSpPr>
        <p:grpSpPr>
          <a:xfrm>
            <a:off x="1191275" y="1723850"/>
            <a:ext cx="282000" cy="1443600"/>
            <a:chOff x="1191275" y="1723850"/>
            <a:chExt cx="282000" cy="1443600"/>
          </a:xfrm>
        </p:grpSpPr>
        <p:cxnSp>
          <p:nvCxnSpPr>
            <p:cNvPr id="547" name="Google Shape;547;p47"/>
            <p:cNvCxnSpPr/>
            <p:nvPr/>
          </p:nvCxnSpPr>
          <p:spPr>
            <a:xfrm>
              <a:off x="1191275" y="1723850"/>
              <a:ext cx="0" cy="1443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47"/>
            <p:cNvCxnSpPr/>
            <p:nvPr/>
          </p:nvCxnSpPr>
          <p:spPr>
            <a:xfrm>
              <a:off x="1191275" y="1723850"/>
              <a:ext cx="282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47"/>
            <p:cNvCxnSpPr/>
            <p:nvPr/>
          </p:nvCxnSpPr>
          <p:spPr>
            <a:xfrm>
              <a:off x="1191275" y="3167450"/>
              <a:ext cx="282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50" name="Google Shape;550;p47"/>
          <p:cNvSpPr txBox="1"/>
          <p:nvPr/>
        </p:nvSpPr>
        <p:spPr>
          <a:xfrm>
            <a:off x="188325" y="3943450"/>
            <a:ext cx="89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Local</a:t>
            </a:r>
            <a:endParaRPr sz="1800"/>
          </a:p>
        </p:txBody>
      </p:sp>
      <p:grpSp>
        <p:nvGrpSpPr>
          <p:cNvPr id="551" name="Google Shape;551;p47"/>
          <p:cNvGrpSpPr/>
          <p:nvPr/>
        </p:nvGrpSpPr>
        <p:grpSpPr>
          <a:xfrm>
            <a:off x="1211400" y="3445925"/>
            <a:ext cx="282000" cy="1443600"/>
            <a:chOff x="1191275" y="1723850"/>
            <a:chExt cx="282000" cy="1443600"/>
          </a:xfrm>
        </p:grpSpPr>
        <p:cxnSp>
          <p:nvCxnSpPr>
            <p:cNvPr id="552" name="Google Shape;552;p47"/>
            <p:cNvCxnSpPr/>
            <p:nvPr/>
          </p:nvCxnSpPr>
          <p:spPr>
            <a:xfrm>
              <a:off x="1191275" y="1723850"/>
              <a:ext cx="0" cy="1443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3" name="Google Shape;553;p47"/>
            <p:cNvCxnSpPr/>
            <p:nvPr/>
          </p:nvCxnSpPr>
          <p:spPr>
            <a:xfrm>
              <a:off x="1191275" y="1723850"/>
              <a:ext cx="282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4" name="Google Shape;554;p47"/>
            <p:cNvCxnSpPr/>
            <p:nvPr/>
          </p:nvCxnSpPr>
          <p:spPr>
            <a:xfrm>
              <a:off x="1191275" y="3167450"/>
              <a:ext cx="282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55" name="Google Shape;555;p47"/>
          <p:cNvSpPr/>
          <p:nvPr/>
        </p:nvSpPr>
        <p:spPr>
          <a:xfrm>
            <a:off x="1936975" y="3606825"/>
            <a:ext cx="1765800" cy="15558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7"/>
          <p:cNvSpPr txBox="1"/>
          <p:nvPr/>
        </p:nvSpPr>
        <p:spPr>
          <a:xfrm>
            <a:off x="1936975" y="4146850"/>
            <a:ext cx="17658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Local Repo</a:t>
            </a:r>
            <a:endParaRPr b="1" sz="1800">
              <a:solidFill>
                <a:schemeClr val="lt1"/>
              </a:solidFill>
            </a:endParaRPr>
          </a:p>
        </p:txBody>
      </p:sp>
      <p:cxnSp>
        <p:nvCxnSpPr>
          <p:cNvPr id="557" name="Google Shape;557;p47"/>
          <p:cNvCxnSpPr>
            <a:stCxn id="543" idx="4"/>
            <a:endCxn id="555" idx="0"/>
          </p:cNvCxnSpPr>
          <p:nvPr/>
        </p:nvCxnSpPr>
        <p:spPr>
          <a:xfrm>
            <a:off x="2819875" y="3090175"/>
            <a:ext cx="0" cy="51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58" name="Google Shape;558;p47"/>
          <p:cNvSpPr/>
          <p:nvPr/>
        </p:nvSpPr>
        <p:spPr>
          <a:xfrm>
            <a:off x="4167125" y="3762875"/>
            <a:ext cx="1015200" cy="9834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9" name="Google Shape;559;p47"/>
          <p:cNvCxnSpPr>
            <a:stCxn id="556" idx="3"/>
            <a:endCxn id="558" idx="2"/>
          </p:cNvCxnSpPr>
          <p:nvPr/>
        </p:nvCxnSpPr>
        <p:spPr>
          <a:xfrm flipH="1" rot="10800000">
            <a:off x="3702775" y="4254550"/>
            <a:ext cx="464400" cy="326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0" name="Google Shape;560;p47"/>
          <p:cNvSpPr txBox="1"/>
          <p:nvPr/>
        </p:nvSpPr>
        <p:spPr>
          <a:xfrm>
            <a:off x="3796725" y="3896375"/>
            <a:ext cx="17658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Branch: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feature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561" name="Google Shape;561;p47"/>
          <p:cNvGrpSpPr/>
          <p:nvPr/>
        </p:nvGrpSpPr>
        <p:grpSpPr>
          <a:xfrm>
            <a:off x="3630950" y="1361085"/>
            <a:ext cx="1848725" cy="1134600"/>
            <a:chOff x="7059950" y="1361085"/>
            <a:chExt cx="1848725" cy="1134600"/>
          </a:xfrm>
        </p:grpSpPr>
        <p:sp>
          <p:nvSpPr>
            <p:cNvPr id="562" name="Google Shape;562;p47"/>
            <p:cNvSpPr/>
            <p:nvPr/>
          </p:nvSpPr>
          <p:spPr>
            <a:xfrm>
              <a:off x="7440175" y="1361085"/>
              <a:ext cx="1171200" cy="1134600"/>
            </a:xfrm>
            <a:prstGeom prst="ellipse">
              <a:avLst/>
            </a:pr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7"/>
            <p:cNvSpPr txBox="1"/>
            <p:nvPr/>
          </p:nvSpPr>
          <p:spPr>
            <a:xfrm>
              <a:off x="7142875" y="1626875"/>
              <a:ext cx="1765800" cy="86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</a:rPr>
                <a:t>branch:</a:t>
              </a:r>
              <a:endParaRPr b="1" sz="1500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</a:rPr>
                <a:t>origin/</a:t>
              </a:r>
              <a:endParaRPr b="1" sz="1500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</a:rPr>
                <a:t>feature</a:t>
              </a:r>
              <a:endParaRPr b="1" sz="1500">
                <a:solidFill>
                  <a:schemeClr val="lt1"/>
                </a:solidFill>
              </a:endParaRPr>
            </a:p>
          </p:txBody>
        </p:sp>
        <p:cxnSp>
          <p:nvCxnSpPr>
            <p:cNvPr id="564" name="Google Shape;564;p47"/>
            <p:cNvCxnSpPr/>
            <p:nvPr/>
          </p:nvCxnSpPr>
          <p:spPr>
            <a:xfrm flipH="1" rot="10800000">
              <a:off x="7059950" y="1961950"/>
              <a:ext cx="464400" cy="3267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65" name="Google Shape;565;p47"/>
          <p:cNvSpPr/>
          <p:nvPr/>
        </p:nvSpPr>
        <p:spPr>
          <a:xfrm rot="5400000">
            <a:off x="3380350" y="812213"/>
            <a:ext cx="714900" cy="1125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PRACTICE</a:t>
            </a:r>
            <a:endParaRPr b="1"/>
          </a:p>
        </p:txBody>
      </p:sp>
      <p:sp>
        <p:nvSpPr>
          <p:cNvPr id="571" name="Google Shape;571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Have one person create a repo on GitHub and give all other group members write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other group members will </a:t>
            </a:r>
            <a:r>
              <a:rPr b="1" lang="en"/>
              <a:t>clone</a:t>
            </a:r>
            <a:r>
              <a:rPr lang="en"/>
              <a:t> the repo (use https protocol)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Everyone will create a new </a:t>
            </a:r>
            <a:r>
              <a:rPr b="1" lang="en"/>
              <a:t>branch</a:t>
            </a:r>
            <a:r>
              <a:rPr lang="en"/>
              <a:t> on their local repos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Everyone: make a </a:t>
            </a:r>
            <a:r>
              <a:rPr b="1" lang="en"/>
              <a:t>commit</a:t>
            </a:r>
            <a:r>
              <a:rPr lang="en"/>
              <a:t> on your local repo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Everyone: </a:t>
            </a:r>
            <a:r>
              <a:rPr b="1" lang="en"/>
              <a:t>push</a:t>
            </a:r>
            <a:r>
              <a:rPr lang="en"/>
              <a:t> your branch to the GitHub repo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Everyone: make a </a:t>
            </a:r>
            <a:r>
              <a:rPr b="1" lang="en"/>
              <a:t>pull request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Owner of the repo: </a:t>
            </a:r>
            <a:r>
              <a:rPr b="1" lang="en"/>
              <a:t>merge</a:t>
            </a:r>
            <a:r>
              <a:rPr lang="en"/>
              <a:t> in the pull requests on GitHub (you might run into merge conflicts - follow the prompts on GitHub to resolve)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9"/>
          <p:cNvSpPr txBox="1"/>
          <p:nvPr>
            <p:ph type="title"/>
          </p:nvPr>
        </p:nvSpPr>
        <p:spPr>
          <a:xfrm>
            <a:off x="112125" y="445025"/>
            <a:ext cx="903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combine changes from a REMOTE branch??</a:t>
            </a:r>
            <a:endParaRPr/>
          </a:p>
        </p:txBody>
      </p:sp>
      <p:sp>
        <p:nvSpPr>
          <p:cNvPr id="577" name="Google Shape;577;p49"/>
          <p:cNvSpPr/>
          <p:nvPr/>
        </p:nvSpPr>
        <p:spPr>
          <a:xfrm>
            <a:off x="5365975" y="1534375"/>
            <a:ext cx="1765800" cy="15558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9"/>
          <p:cNvSpPr txBox="1"/>
          <p:nvPr/>
        </p:nvSpPr>
        <p:spPr>
          <a:xfrm>
            <a:off x="5365975" y="1961950"/>
            <a:ext cx="17658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GitHub Repo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579" name="Google Shape;579;p49"/>
          <p:cNvSpPr txBox="1"/>
          <p:nvPr/>
        </p:nvSpPr>
        <p:spPr>
          <a:xfrm>
            <a:off x="168200" y="2221375"/>
            <a:ext cx="89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GitHub</a:t>
            </a:r>
            <a:endParaRPr sz="1800"/>
          </a:p>
        </p:txBody>
      </p:sp>
      <p:grpSp>
        <p:nvGrpSpPr>
          <p:cNvPr id="580" name="Google Shape;580;p49"/>
          <p:cNvGrpSpPr/>
          <p:nvPr/>
        </p:nvGrpSpPr>
        <p:grpSpPr>
          <a:xfrm>
            <a:off x="1191275" y="1723850"/>
            <a:ext cx="282000" cy="1443600"/>
            <a:chOff x="1191275" y="1723850"/>
            <a:chExt cx="282000" cy="1443600"/>
          </a:xfrm>
        </p:grpSpPr>
        <p:cxnSp>
          <p:nvCxnSpPr>
            <p:cNvPr id="581" name="Google Shape;581;p49"/>
            <p:cNvCxnSpPr/>
            <p:nvPr/>
          </p:nvCxnSpPr>
          <p:spPr>
            <a:xfrm>
              <a:off x="1191275" y="1723850"/>
              <a:ext cx="0" cy="1443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49"/>
            <p:cNvCxnSpPr/>
            <p:nvPr/>
          </p:nvCxnSpPr>
          <p:spPr>
            <a:xfrm>
              <a:off x="1191275" y="1723850"/>
              <a:ext cx="282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49"/>
            <p:cNvCxnSpPr/>
            <p:nvPr/>
          </p:nvCxnSpPr>
          <p:spPr>
            <a:xfrm>
              <a:off x="1191275" y="3167450"/>
              <a:ext cx="282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84" name="Google Shape;584;p49"/>
          <p:cNvSpPr txBox="1"/>
          <p:nvPr/>
        </p:nvSpPr>
        <p:spPr>
          <a:xfrm>
            <a:off x="188325" y="3943450"/>
            <a:ext cx="89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Local</a:t>
            </a:r>
            <a:endParaRPr sz="1800"/>
          </a:p>
        </p:txBody>
      </p:sp>
      <p:grpSp>
        <p:nvGrpSpPr>
          <p:cNvPr id="585" name="Google Shape;585;p49"/>
          <p:cNvGrpSpPr/>
          <p:nvPr/>
        </p:nvGrpSpPr>
        <p:grpSpPr>
          <a:xfrm>
            <a:off x="1211400" y="3445925"/>
            <a:ext cx="282000" cy="1443600"/>
            <a:chOff x="1191275" y="1723850"/>
            <a:chExt cx="282000" cy="1443600"/>
          </a:xfrm>
        </p:grpSpPr>
        <p:cxnSp>
          <p:nvCxnSpPr>
            <p:cNvPr id="586" name="Google Shape;586;p49"/>
            <p:cNvCxnSpPr/>
            <p:nvPr/>
          </p:nvCxnSpPr>
          <p:spPr>
            <a:xfrm>
              <a:off x="1191275" y="1723850"/>
              <a:ext cx="0" cy="1443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49"/>
            <p:cNvCxnSpPr/>
            <p:nvPr/>
          </p:nvCxnSpPr>
          <p:spPr>
            <a:xfrm>
              <a:off x="1191275" y="1723850"/>
              <a:ext cx="282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49"/>
            <p:cNvCxnSpPr/>
            <p:nvPr/>
          </p:nvCxnSpPr>
          <p:spPr>
            <a:xfrm>
              <a:off x="1191275" y="3167450"/>
              <a:ext cx="282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89" name="Google Shape;589;p49"/>
          <p:cNvSpPr/>
          <p:nvPr/>
        </p:nvSpPr>
        <p:spPr>
          <a:xfrm>
            <a:off x="5365975" y="3606825"/>
            <a:ext cx="1765800" cy="1555800"/>
          </a:xfrm>
          <a:prstGeom prst="ellipse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9"/>
          <p:cNvSpPr txBox="1"/>
          <p:nvPr/>
        </p:nvSpPr>
        <p:spPr>
          <a:xfrm>
            <a:off x="5365975" y="4146850"/>
            <a:ext cx="17658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Local Repo</a:t>
            </a:r>
            <a:endParaRPr b="1" sz="1800">
              <a:solidFill>
                <a:schemeClr val="lt1"/>
              </a:solidFill>
            </a:endParaRPr>
          </a:p>
        </p:txBody>
      </p:sp>
      <p:cxnSp>
        <p:nvCxnSpPr>
          <p:cNvPr id="591" name="Google Shape;591;p49"/>
          <p:cNvCxnSpPr>
            <a:stCxn id="577" idx="4"/>
            <a:endCxn id="589" idx="0"/>
          </p:cNvCxnSpPr>
          <p:nvPr/>
        </p:nvCxnSpPr>
        <p:spPr>
          <a:xfrm>
            <a:off x="6248875" y="3090175"/>
            <a:ext cx="0" cy="51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92" name="Google Shape;592;p49"/>
          <p:cNvSpPr/>
          <p:nvPr/>
        </p:nvSpPr>
        <p:spPr>
          <a:xfrm>
            <a:off x="4315779" y="3304544"/>
            <a:ext cx="504300" cy="1125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49"/>
          <p:cNvSpPr txBox="1"/>
          <p:nvPr>
            <p:ph idx="1" type="body"/>
          </p:nvPr>
        </p:nvSpPr>
        <p:spPr>
          <a:xfrm>
            <a:off x="1473275" y="3581150"/>
            <a:ext cx="278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</a:t>
            </a:r>
            <a:r>
              <a:rPr b="1" lang="en"/>
              <a:t>FETCH </a:t>
            </a:r>
            <a:r>
              <a:rPr lang="en"/>
              <a:t>downloads remote commits to your repo -- but doesn’t merge anything</a:t>
            </a:r>
            <a:endParaRPr/>
          </a:p>
        </p:txBody>
      </p:sp>
      <p:sp>
        <p:nvSpPr>
          <p:cNvPr id="594" name="Google Shape;594;p49"/>
          <p:cNvSpPr txBox="1"/>
          <p:nvPr>
            <p:ph idx="1" type="body"/>
          </p:nvPr>
        </p:nvSpPr>
        <p:spPr>
          <a:xfrm>
            <a:off x="1473275" y="3581150"/>
            <a:ext cx="278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can then </a:t>
            </a:r>
            <a:r>
              <a:rPr b="1" lang="en"/>
              <a:t>MERGE </a:t>
            </a:r>
            <a:r>
              <a:rPr lang="en"/>
              <a:t>or </a:t>
            </a:r>
            <a:r>
              <a:rPr b="1" lang="en"/>
              <a:t>REBASE </a:t>
            </a:r>
            <a:r>
              <a:rPr lang="en"/>
              <a:t>the new changes</a:t>
            </a:r>
            <a:endParaRPr/>
          </a:p>
        </p:txBody>
      </p:sp>
      <p:sp>
        <p:nvSpPr>
          <p:cNvPr id="595" name="Google Shape;595;p49"/>
          <p:cNvSpPr/>
          <p:nvPr/>
        </p:nvSpPr>
        <p:spPr>
          <a:xfrm>
            <a:off x="7523325" y="3452025"/>
            <a:ext cx="1620900" cy="1555800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9"/>
          <p:cNvSpPr txBox="1"/>
          <p:nvPr/>
        </p:nvSpPr>
        <p:spPr>
          <a:xfrm>
            <a:off x="7677675" y="4016875"/>
            <a:ext cx="14664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Local Repo</a:t>
            </a:r>
            <a:endParaRPr b="1" sz="1800">
              <a:solidFill>
                <a:schemeClr val="lt1"/>
              </a:solidFill>
            </a:endParaRPr>
          </a:p>
        </p:txBody>
      </p:sp>
      <p:cxnSp>
        <p:nvCxnSpPr>
          <p:cNvPr id="597" name="Google Shape;597;p49"/>
          <p:cNvCxnSpPr>
            <a:endCxn id="595" idx="1"/>
          </p:cNvCxnSpPr>
          <p:nvPr/>
        </p:nvCxnSpPr>
        <p:spPr>
          <a:xfrm>
            <a:off x="6985800" y="2748367"/>
            <a:ext cx="7749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combine changes from REMOTE repo</a:t>
            </a:r>
            <a:endParaRPr/>
          </a:p>
        </p:txBody>
      </p:sp>
      <p:sp>
        <p:nvSpPr>
          <p:cNvPr id="603" name="Google Shape;603;p50"/>
          <p:cNvSpPr txBox="1"/>
          <p:nvPr>
            <p:ph idx="1" type="body"/>
          </p:nvPr>
        </p:nvSpPr>
        <p:spPr>
          <a:xfrm>
            <a:off x="746150" y="1474825"/>
            <a:ext cx="149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b="1" lang="en"/>
              <a:t>Fetch</a:t>
            </a:r>
            <a:endParaRPr b="1"/>
          </a:p>
        </p:txBody>
      </p:sp>
      <p:sp>
        <p:nvSpPr>
          <p:cNvPr id="604" name="Google Shape;604;p50"/>
          <p:cNvSpPr txBox="1"/>
          <p:nvPr>
            <p:ph idx="1" type="body"/>
          </p:nvPr>
        </p:nvSpPr>
        <p:spPr>
          <a:xfrm>
            <a:off x="953000" y="2996550"/>
            <a:ext cx="295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2) Merge OR Rebase</a:t>
            </a:r>
            <a:endParaRPr b="1"/>
          </a:p>
        </p:txBody>
      </p:sp>
      <p:sp>
        <p:nvSpPr>
          <p:cNvPr id="605" name="Google Shape;605;p50"/>
          <p:cNvSpPr txBox="1"/>
          <p:nvPr>
            <p:ph idx="1" type="body"/>
          </p:nvPr>
        </p:nvSpPr>
        <p:spPr>
          <a:xfrm>
            <a:off x="311700" y="4341400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/>
              <a:t>**PULL is shorthand for Fetch &amp; Merge (2 commands in 1)</a:t>
            </a:r>
            <a:endParaRPr b="1" sz="2400"/>
          </a:p>
        </p:txBody>
      </p:sp>
      <p:sp>
        <p:nvSpPr>
          <p:cNvPr id="606" name="Google Shape;606;p50"/>
          <p:cNvSpPr txBox="1"/>
          <p:nvPr>
            <p:ph idx="1" type="body"/>
          </p:nvPr>
        </p:nvSpPr>
        <p:spPr>
          <a:xfrm>
            <a:off x="1205125" y="1867250"/>
            <a:ext cx="540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Bring in changes from remote repo to local repo</a:t>
            </a:r>
            <a:endParaRPr/>
          </a:p>
        </p:txBody>
      </p:sp>
      <p:sp>
        <p:nvSpPr>
          <p:cNvPr id="607" name="Google Shape;607;p50"/>
          <p:cNvSpPr txBox="1"/>
          <p:nvPr>
            <p:ph idx="1" type="body"/>
          </p:nvPr>
        </p:nvSpPr>
        <p:spPr>
          <a:xfrm>
            <a:off x="1205125" y="3409113"/>
            <a:ext cx="540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Combine remote commits with your commits</a:t>
            </a:r>
            <a:endParaRPr/>
          </a:p>
        </p:txBody>
      </p:sp>
      <p:sp>
        <p:nvSpPr>
          <p:cNvPr id="608" name="Google Shape;608;p50"/>
          <p:cNvSpPr/>
          <p:nvPr/>
        </p:nvSpPr>
        <p:spPr>
          <a:xfrm>
            <a:off x="6839300" y="1314150"/>
            <a:ext cx="714900" cy="1125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50"/>
          <p:cNvSpPr/>
          <p:nvPr/>
        </p:nvSpPr>
        <p:spPr>
          <a:xfrm rot="-5400000">
            <a:off x="6440850" y="2922713"/>
            <a:ext cx="567900" cy="936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50"/>
          <p:cNvSpPr/>
          <p:nvPr/>
        </p:nvSpPr>
        <p:spPr>
          <a:xfrm rot="5400000">
            <a:off x="7376850" y="2922713"/>
            <a:ext cx="567900" cy="936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PRACTICE</a:t>
            </a:r>
            <a:endParaRPr b="1"/>
          </a:p>
        </p:txBody>
      </p:sp>
      <p:sp>
        <p:nvSpPr>
          <p:cNvPr id="616" name="Google Shape;616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Now that some of the pull requests has been merged in, everyone else’s repos will be behind origin/master, so let’s practice getting your local repo updated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Let’s update the master branch of your local repo: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Checkout</a:t>
            </a:r>
            <a:r>
              <a:rPr lang="en"/>
              <a:t> the master branch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Pull </a:t>
            </a:r>
            <a:r>
              <a:rPr lang="en"/>
              <a:t>the changes from the remote repo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Show the branch log to see all the commits from other group members in your repo: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17" name="Google Shape;61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600" y="3738600"/>
            <a:ext cx="4336473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72250" y="2469726"/>
            <a:ext cx="2919897" cy="1532938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1907650" y="1332088"/>
            <a:ext cx="1061700" cy="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907650" y="2894425"/>
            <a:ext cx="1750200" cy="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GitHub</a:t>
            </a:r>
            <a:endParaRPr sz="36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600" y="1204350"/>
            <a:ext cx="967125" cy="9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95275" y="1430225"/>
            <a:ext cx="5620200" cy="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The software that does all the actual tracking and merging. </a:t>
            </a:r>
            <a:endParaRPr sz="2000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970525" y="2999850"/>
            <a:ext cx="5137500" cy="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An online hosting platform for git repositories</a:t>
            </a:r>
            <a:endParaRPr sz="2000"/>
          </a:p>
        </p:txBody>
      </p:sp>
      <p:cxnSp>
        <p:nvCxnSpPr>
          <p:cNvPr id="79" name="Google Shape;79;p16"/>
          <p:cNvCxnSpPr/>
          <p:nvPr/>
        </p:nvCxnSpPr>
        <p:spPr>
          <a:xfrm>
            <a:off x="2852675" y="1687925"/>
            <a:ext cx="26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6"/>
          <p:cNvCxnSpPr/>
          <p:nvPr/>
        </p:nvCxnSpPr>
        <p:spPr>
          <a:xfrm>
            <a:off x="3622750" y="3257550"/>
            <a:ext cx="26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2"/>
          <p:cNvSpPr txBox="1"/>
          <p:nvPr/>
        </p:nvSpPr>
        <p:spPr>
          <a:xfrm>
            <a:off x="905875" y="307050"/>
            <a:ext cx="69246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Using Git to collaborate</a:t>
            </a:r>
            <a:endParaRPr sz="3500"/>
          </a:p>
        </p:txBody>
      </p:sp>
      <p:sp>
        <p:nvSpPr>
          <p:cNvPr id="623" name="Google Shape;623;p52"/>
          <p:cNvSpPr txBox="1"/>
          <p:nvPr>
            <p:ph idx="1" type="body"/>
          </p:nvPr>
        </p:nvSpPr>
        <p:spPr>
          <a:xfrm>
            <a:off x="311700" y="1955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DD5009"/>
                </a:solidFill>
              </a:rPr>
              <a:t>Forking a repo - if you don’t have write access to a repo</a:t>
            </a:r>
            <a:endParaRPr sz="3000">
              <a:solidFill>
                <a:srgbClr val="DD5009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Forking creates a copy of a repo on GitHub’s servers</a:t>
            </a:r>
            <a:endParaRPr/>
          </a:p>
        </p:txBody>
      </p:sp>
      <p:sp>
        <p:nvSpPr>
          <p:cNvPr id="629" name="Google Shape;629;p53"/>
          <p:cNvSpPr/>
          <p:nvPr/>
        </p:nvSpPr>
        <p:spPr>
          <a:xfrm>
            <a:off x="1892025" y="1534375"/>
            <a:ext cx="1765800" cy="1555800"/>
          </a:xfrm>
          <a:prstGeom prst="ellipse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53"/>
          <p:cNvSpPr/>
          <p:nvPr/>
        </p:nvSpPr>
        <p:spPr>
          <a:xfrm>
            <a:off x="5365975" y="1534375"/>
            <a:ext cx="1765800" cy="15558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53"/>
          <p:cNvSpPr txBox="1"/>
          <p:nvPr/>
        </p:nvSpPr>
        <p:spPr>
          <a:xfrm>
            <a:off x="1892025" y="1961950"/>
            <a:ext cx="17658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Laurel’s Repo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632" name="Google Shape;632;p53"/>
          <p:cNvSpPr txBox="1"/>
          <p:nvPr/>
        </p:nvSpPr>
        <p:spPr>
          <a:xfrm>
            <a:off x="5365975" y="1961950"/>
            <a:ext cx="17658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My Fork</a:t>
            </a:r>
            <a:endParaRPr b="1" sz="1800">
              <a:solidFill>
                <a:schemeClr val="lt1"/>
              </a:solidFill>
            </a:endParaRPr>
          </a:p>
        </p:txBody>
      </p:sp>
      <p:cxnSp>
        <p:nvCxnSpPr>
          <p:cNvPr id="633" name="Google Shape;633;p53"/>
          <p:cNvCxnSpPr>
            <a:stCxn id="631" idx="3"/>
            <a:endCxn id="632" idx="1"/>
          </p:cNvCxnSpPr>
          <p:nvPr/>
        </p:nvCxnSpPr>
        <p:spPr>
          <a:xfrm>
            <a:off x="3657825" y="2396350"/>
            <a:ext cx="1708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34" name="Google Shape;634;p53"/>
          <p:cNvSpPr txBox="1"/>
          <p:nvPr/>
        </p:nvSpPr>
        <p:spPr>
          <a:xfrm>
            <a:off x="168200" y="2221375"/>
            <a:ext cx="89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GitHub</a:t>
            </a:r>
            <a:endParaRPr sz="1800"/>
          </a:p>
        </p:txBody>
      </p:sp>
      <p:grpSp>
        <p:nvGrpSpPr>
          <p:cNvPr id="635" name="Google Shape;635;p53"/>
          <p:cNvGrpSpPr/>
          <p:nvPr/>
        </p:nvGrpSpPr>
        <p:grpSpPr>
          <a:xfrm>
            <a:off x="1191275" y="1723850"/>
            <a:ext cx="282000" cy="1443600"/>
            <a:chOff x="1191275" y="1723850"/>
            <a:chExt cx="282000" cy="1443600"/>
          </a:xfrm>
        </p:grpSpPr>
        <p:cxnSp>
          <p:nvCxnSpPr>
            <p:cNvPr id="636" name="Google Shape;636;p53"/>
            <p:cNvCxnSpPr/>
            <p:nvPr/>
          </p:nvCxnSpPr>
          <p:spPr>
            <a:xfrm>
              <a:off x="1191275" y="1723850"/>
              <a:ext cx="0" cy="1443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7" name="Google Shape;637;p53"/>
            <p:cNvCxnSpPr/>
            <p:nvPr/>
          </p:nvCxnSpPr>
          <p:spPr>
            <a:xfrm>
              <a:off x="1191275" y="1723850"/>
              <a:ext cx="282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8" name="Google Shape;638;p53"/>
            <p:cNvCxnSpPr/>
            <p:nvPr/>
          </p:nvCxnSpPr>
          <p:spPr>
            <a:xfrm>
              <a:off x="1191275" y="3167450"/>
              <a:ext cx="282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39" name="Google Shape;639;p53"/>
          <p:cNvSpPr txBox="1"/>
          <p:nvPr/>
        </p:nvSpPr>
        <p:spPr>
          <a:xfrm>
            <a:off x="4235625" y="1893725"/>
            <a:ext cx="89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fork</a:t>
            </a:r>
            <a:endParaRPr sz="1600"/>
          </a:p>
        </p:txBody>
      </p:sp>
      <p:sp>
        <p:nvSpPr>
          <p:cNvPr id="640" name="Google Shape;640;p53"/>
          <p:cNvSpPr/>
          <p:nvPr/>
        </p:nvSpPr>
        <p:spPr>
          <a:xfrm>
            <a:off x="6631550" y="4642100"/>
            <a:ext cx="897000" cy="57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4"/>
          <p:cNvSpPr txBox="1"/>
          <p:nvPr>
            <p:ph type="title"/>
          </p:nvPr>
        </p:nvSpPr>
        <p:spPr>
          <a:xfrm>
            <a:off x="112125" y="445025"/>
            <a:ext cx="903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Cloning creates a copy of a repo on your local machine</a:t>
            </a:r>
            <a:endParaRPr/>
          </a:p>
        </p:txBody>
      </p:sp>
      <p:sp>
        <p:nvSpPr>
          <p:cNvPr id="646" name="Google Shape;646;p54"/>
          <p:cNvSpPr/>
          <p:nvPr/>
        </p:nvSpPr>
        <p:spPr>
          <a:xfrm>
            <a:off x="1892025" y="1534375"/>
            <a:ext cx="1765800" cy="1555800"/>
          </a:xfrm>
          <a:prstGeom prst="ellipse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54"/>
          <p:cNvSpPr/>
          <p:nvPr/>
        </p:nvSpPr>
        <p:spPr>
          <a:xfrm>
            <a:off x="5365975" y="1534375"/>
            <a:ext cx="1765800" cy="15558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54"/>
          <p:cNvSpPr txBox="1"/>
          <p:nvPr/>
        </p:nvSpPr>
        <p:spPr>
          <a:xfrm>
            <a:off x="1892025" y="1961950"/>
            <a:ext cx="17658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Laurel’s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Repo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649" name="Google Shape;649;p54"/>
          <p:cNvSpPr txBox="1"/>
          <p:nvPr/>
        </p:nvSpPr>
        <p:spPr>
          <a:xfrm>
            <a:off x="5365975" y="1961950"/>
            <a:ext cx="17658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My Fork</a:t>
            </a:r>
            <a:endParaRPr b="1" sz="1800">
              <a:solidFill>
                <a:schemeClr val="lt1"/>
              </a:solidFill>
            </a:endParaRPr>
          </a:p>
        </p:txBody>
      </p:sp>
      <p:cxnSp>
        <p:nvCxnSpPr>
          <p:cNvPr id="650" name="Google Shape;650;p54"/>
          <p:cNvCxnSpPr>
            <a:stCxn id="648" idx="3"/>
            <a:endCxn id="649" idx="1"/>
          </p:cNvCxnSpPr>
          <p:nvPr/>
        </p:nvCxnSpPr>
        <p:spPr>
          <a:xfrm>
            <a:off x="3657825" y="2396350"/>
            <a:ext cx="1708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51" name="Google Shape;651;p54"/>
          <p:cNvSpPr txBox="1"/>
          <p:nvPr/>
        </p:nvSpPr>
        <p:spPr>
          <a:xfrm>
            <a:off x="168200" y="2221375"/>
            <a:ext cx="89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GitHub</a:t>
            </a:r>
            <a:endParaRPr sz="1800"/>
          </a:p>
        </p:txBody>
      </p:sp>
      <p:grpSp>
        <p:nvGrpSpPr>
          <p:cNvPr id="652" name="Google Shape;652;p54"/>
          <p:cNvGrpSpPr/>
          <p:nvPr/>
        </p:nvGrpSpPr>
        <p:grpSpPr>
          <a:xfrm>
            <a:off x="1191275" y="1723850"/>
            <a:ext cx="282000" cy="1443600"/>
            <a:chOff x="1191275" y="1723850"/>
            <a:chExt cx="282000" cy="1443600"/>
          </a:xfrm>
        </p:grpSpPr>
        <p:cxnSp>
          <p:nvCxnSpPr>
            <p:cNvPr id="653" name="Google Shape;653;p54"/>
            <p:cNvCxnSpPr/>
            <p:nvPr/>
          </p:nvCxnSpPr>
          <p:spPr>
            <a:xfrm>
              <a:off x="1191275" y="1723850"/>
              <a:ext cx="0" cy="1443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4" name="Google Shape;654;p54"/>
            <p:cNvCxnSpPr/>
            <p:nvPr/>
          </p:nvCxnSpPr>
          <p:spPr>
            <a:xfrm>
              <a:off x="1191275" y="1723850"/>
              <a:ext cx="282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5" name="Google Shape;655;p54"/>
            <p:cNvCxnSpPr/>
            <p:nvPr/>
          </p:nvCxnSpPr>
          <p:spPr>
            <a:xfrm>
              <a:off x="1191275" y="3167450"/>
              <a:ext cx="282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56" name="Google Shape;656;p54"/>
          <p:cNvSpPr txBox="1"/>
          <p:nvPr/>
        </p:nvSpPr>
        <p:spPr>
          <a:xfrm>
            <a:off x="188325" y="3943450"/>
            <a:ext cx="89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Local</a:t>
            </a:r>
            <a:endParaRPr sz="1800"/>
          </a:p>
        </p:txBody>
      </p:sp>
      <p:grpSp>
        <p:nvGrpSpPr>
          <p:cNvPr id="657" name="Google Shape;657;p54"/>
          <p:cNvGrpSpPr/>
          <p:nvPr/>
        </p:nvGrpSpPr>
        <p:grpSpPr>
          <a:xfrm>
            <a:off x="1211400" y="3445925"/>
            <a:ext cx="282000" cy="1443600"/>
            <a:chOff x="1191275" y="1723850"/>
            <a:chExt cx="282000" cy="1443600"/>
          </a:xfrm>
        </p:grpSpPr>
        <p:cxnSp>
          <p:nvCxnSpPr>
            <p:cNvPr id="658" name="Google Shape;658;p54"/>
            <p:cNvCxnSpPr/>
            <p:nvPr/>
          </p:nvCxnSpPr>
          <p:spPr>
            <a:xfrm>
              <a:off x="1191275" y="1723850"/>
              <a:ext cx="0" cy="1443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9" name="Google Shape;659;p54"/>
            <p:cNvCxnSpPr/>
            <p:nvPr/>
          </p:nvCxnSpPr>
          <p:spPr>
            <a:xfrm>
              <a:off x="1191275" y="1723850"/>
              <a:ext cx="282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54"/>
            <p:cNvCxnSpPr/>
            <p:nvPr/>
          </p:nvCxnSpPr>
          <p:spPr>
            <a:xfrm>
              <a:off x="1191275" y="3167450"/>
              <a:ext cx="282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61" name="Google Shape;661;p54"/>
          <p:cNvSpPr/>
          <p:nvPr/>
        </p:nvSpPr>
        <p:spPr>
          <a:xfrm>
            <a:off x="5365975" y="3606825"/>
            <a:ext cx="1765800" cy="15558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54"/>
          <p:cNvSpPr txBox="1"/>
          <p:nvPr/>
        </p:nvSpPr>
        <p:spPr>
          <a:xfrm>
            <a:off x="5365975" y="4146850"/>
            <a:ext cx="17658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Local Repo</a:t>
            </a:r>
            <a:endParaRPr b="1" sz="1800">
              <a:solidFill>
                <a:schemeClr val="lt1"/>
              </a:solidFill>
            </a:endParaRPr>
          </a:p>
        </p:txBody>
      </p:sp>
      <p:cxnSp>
        <p:nvCxnSpPr>
          <p:cNvPr id="663" name="Google Shape;663;p54"/>
          <p:cNvCxnSpPr>
            <a:stCxn id="647" idx="4"/>
            <a:endCxn id="661" idx="0"/>
          </p:cNvCxnSpPr>
          <p:nvPr/>
        </p:nvCxnSpPr>
        <p:spPr>
          <a:xfrm>
            <a:off x="6248875" y="3090175"/>
            <a:ext cx="0" cy="51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64" name="Google Shape;664;p54"/>
          <p:cNvSpPr txBox="1"/>
          <p:nvPr/>
        </p:nvSpPr>
        <p:spPr>
          <a:xfrm>
            <a:off x="4235625" y="1893725"/>
            <a:ext cx="89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fork</a:t>
            </a:r>
            <a:endParaRPr sz="1600"/>
          </a:p>
        </p:txBody>
      </p:sp>
      <p:sp>
        <p:nvSpPr>
          <p:cNvPr id="665" name="Google Shape;665;p54"/>
          <p:cNvSpPr txBox="1"/>
          <p:nvPr/>
        </p:nvSpPr>
        <p:spPr>
          <a:xfrm>
            <a:off x="6504300" y="3138325"/>
            <a:ext cx="89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clone</a:t>
            </a:r>
            <a:endParaRPr sz="16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55"/>
          <p:cNvSpPr txBox="1"/>
          <p:nvPr>
            <p:ph type="title"/>
          </p:nvPr>
        </p:nvSpPr>
        <p:spPr>
          <a:xfrm>
            <a:off x="112125" y="445025"/>
            <a:ext cx="903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add more remotes and give them aliases</a:t>
            </a:r>
            <a:endParaRPr/>
          </a:p>
        </p:txBody>
      </p:sp>
      <p:sp>
        <p:nvSpPr>
          <p:cNvPr id="671" name="Google Shape;671;p55"/>
          <p:cNvSpPr/>
          <p:nvPr/>
        </p:nvSpPr>
        <p:spPr>
          <a:xfrm>
            <a:off x="1892025" y="1534375"/>
            <a:ext cx="1765800" cy="1555800"/>
          </a:xfrm>
          <a:prstGeom prst="ellipse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55"/>
          <p:cNvSpPr/>
          <p:nvPr/>
        </p:nvSpPr>
        <p:spPr>
          <a:xfrm>
            <a:off x="5365975" y="1534375"/>
            <a:ext cx="1765800" cy="15558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55"/>
          <p:cNvSpPr txBox="1"/>
          <p:nvPr/>
        </p:nvSpPr>
        <p:spPr>
          <a:xfrm>
            <a:off x="1892025" y="1961950"/>
            <a:ext cx="17658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Laurel’s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Repo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674" name="Google Shape;674;p55"/>
          <p:cNvSpPr txBox="1"/>
          <p:nvPr/>
        </p:nvSpPr>
        <p:spPr>
          <a:xfrm>
            <a:off x="5365975" y="1961950"/>
            <a:ext cx="17658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My Fork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675" name="Google Shape;675;p55"/>
          <p:cNvSpPr txBox="1"/>
          <p:nvPr/>
        </p:nvSpPr>
        <p:spPr>
          <a:xfrm>
            <a:off x="168200" y="2221375"/>
            <a:ext cx="89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GitHub</a:t>
            </a:r>
            <a:endParaRPr sz="1800"/>
          </a:p>
        </p:txBody>
      </p:sp>
      <p:grpSp>
        <p:nvGrpSpPr>
          <p:cNvPr id="676" name="Google Shape;676;p55"/>
          <p:cNvGrpSpPr/>
          <p:nvPr/>
        </p:nvGrpSpPr>
        <p:grpSpPr>
          <a:xfrm>
            <a:off x="1191275" y="1723850"/>
            <a:ext cx="282000" cy="1443600"/>
            <a:chOff x="1191275" y="1723850"/>
            <a:chExt cx="282000" cy="1443600"/>
          </a:xfrm>
        </p:grpSpPr>
        <p:cxnSp>
          <p:nvCxnSpPr>
            <p:cNvPr id="677" name="Google Shape;677;p55"/>
            <p:cNvCxnSpPr/>
            <p:nvPr/>
          </p:nvCxnSpPr>
          <p:spPr>
            <a:xfrm>
              <a:off x="1191275" y="1723850"/>
              <a:ext cx="0" cy="1443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8" name="Google Shape;678;p55"/>
            <p:cNvCxnSpPr/>
            <p:nvPr/>
          </p:nvCxnSpPr>
          <p:spPr>
            <a:xfrm>
              <a:off x="1191275" y="1723850"/>
              <a:ext cx="282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55"/>
            <p:cNvCxnSpPr/>
            <p:nvPr/>
          </p:nvCxnSpPr>
          <p:spPr>
            <a:xfrm>
              <a:off x="1191275" y="3167450"/>
              <a:ext cx="282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80" name="Google Shape;680;p55"/>
          <p:cNvSpPr txBox="1"/>
          <p:nvPr/>
        </p:nvSpPr>
        <p:spPr>
          <a:xfrm>
            <a:off x="188325" y="3943450"/>
            <a:ext cx="89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Local</a:t>
            </a:r>
            <a:endParaRPr sz="1800"/>
          </a:p>
        </p:txBody>
      </p:sp>
      <p:grpSp>
        <p:nvGrpSpPr>
          <p:cNvPr id="681" name="Google Shape;681;p55"/>
          <p:cNvGrpSpPr/>
          <p:nvPr/>
        </p:nvGrpSpPr>
        <p:grpSpPr>
          <a:xfrm>
            <a:off x="1211400" y="3445925"/>
            <a:ext cx="282000" cy="1443600"/>
            <a:chOff x="1191275" y="1723850"/>
            <a:chExt cx="282000" cy="1443600"/>
          </a:xfrm>
        </p:grpSpPr>
        <p:cxnSp>
          <p:nvCxnSpPr>
            <p:cNvPr id="682" name="Google Shape;682;p55"/>
            <p:cNvCxnSpPr/>
            <p:nvPr/>
          </p:nvCxnSpPr>
          <p:spPr>
            <a:xfrm>
              <a:off x="1191275" y="1723850"/>
              <a:ext cx="0" cy="1443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3" name="Google Shape;683;p55"/>
            <p:cNvCxnSpPr/>
            <p:nvPr/>
          </p:nvCxnSpPr>
          <p:spPr>
            <a:xfrm>
              <a:off x="1191275" y="1723850"/>
              <a:ext cx="282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4" name="Google Shape;684;p55"/>
            <p:cNvCxnSpPr/>
            <p:nvPr/>
          </p:nvCxnSpPr>
          <p:spPr>
            <a:xfrm>
              <a:off x="1191275" y="3167450"/>
              <a:ext cx="282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85" name="Google Shape;685;p55"/>
          <p:cNvSpPr/>
          <p:nvPr/>
        </p:nvSpPr>
        <p:spPr>
          <a:xfrm>
            <a:off x="5365975" y="3606825"/>
            <a:ext cx="1765800" cy="15558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55"/>
          <p:cNvSpPr txBox="1"/>
          <p:nvPr/>
        </p:nvSpPr>
        <p:spPr>
          <a:xfrm>
            <a:off x="5365975" y="4146850"/>
            <a:ext cx="17658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Local Repo</a:t>
            </a:r>
            <a:endParaRPr b="1" sz="1800">
              <a:solidFill>
                <a:schemeClr val="lt1"/>
              </a:solidFill>
            </a:endParaRPr>
          </a:p>
        </p:txBody>
      </p:sp>
      <p:cxnSp>
        <p:nvCxnSpPr>
          <p:cNvPr id="687" name="Google Shape;687;p55"/>
          <p:cNvCxnSpPr>
            <a:stCxn id="672" idx="4"/>
            <a:endCxn id="685" idx="0"/>
          </p:cNvCxnSpPr>
          <p:nvPr/>
        </p:nvCxnSpPr>
        <p:spPr>
          <a:xfrm>
            <a:off x="6248875" y="3090175"/>
            <a:ext cx="0" cy="51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88" name="Google Shape;688;p55"/>
          <p:cNvCxnSpPr>
            <a:stCxn id="673" idx="3"/>
            <a:endCxn id="674" idx="1"/>
          </p:cNvCxnSpPr>
          <p:nvPr/>
        </p:nvCxnSpPr>
        <p:spPr>
          <a:xfrm>
            <a:off x="3657825" y="2396350"/>
            <a:ext cx="1708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89" name="Google Shape;689;p55"/>
          <p:cNvCxnSpPr/>
          <p:nvPr/>
        </p:nvCxnSpPr>
        <p:spPr>
          <a:xfrm>
            <a:off x="3137575" y="2997250"/>
            <a:ext cx="2244300" cy="1193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90" name="Google Shape;690;p55"/>
          <p:cNvSpPr txBox="1"/>
          <p:nvPr/>
        </p:nvSpPr>
        <p:spPr>
          <a:xfrm>
            <a:off x="2116200" y="2495550"/>
            <a:ext cx="162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(upstream)</a:t>
            </a:r>
            <a:endParaRPr b="1" sz="1800"/>
          </a:p>
        </p:txBody>
      </p:sp>
      <p:sp>
        <p:nvSpPr>
          <p:cNvPr id="691" name="Google Shape;691;p55"/>
          <p:cNvSpPr txBox="1"/>
          <p:nvPr/>
        </p:nvSpPr>
        <p:spPr>
          <a:xfrm>
            <a:off x="5912500" y="2320150"/>
            <a:ext cx="89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(</a:t>
            </a:r>
            <a:r>
              <a:rPr b="1" lang="en" sz="1800"/>
              <a:t>fork</a:t>
            </a:r>
            <a:r>
              <a:rPr b="1" lang="en" sz="1800"/>
              <a:t>)</a:t>
            </a:r>
            <a:endParaRPr b="1" sz="1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56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 branch on a local repo can be </a:t>
            </a:r>
            <a:r>
              <a:rPr b="1" lang="en" sz="2700"/>
              <a:t>pushed</a:t>
            </a:r>
            <a:r>
              <a:rPr lang="en" sz="2700"/>
              <a:t> to a remote repo</a:t>
            </a:r>
            <a:endParaRPr sz="2700"/>
          </a:p>
        </p:txBody>
      </p:sp>
      <p:sp>
        <p:nvSpPr>
          <p:cNvPr id="697" name="Google Shape;697;p56"/>
          <p:cNvSpPr/>
          <p:nvPr/>
        </p:nvSpPr>
        <p:spPr>
          <a:xfrm>
            <a:off x="1892025" y="1534375"/>
            <a:ext cx="1765800" cy="1555800"/>
          </a:xfrm>
          <a:prstGeom prst="ellipse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56"/>
          <p:cNvSpPr/>
          <p:nvPr/>
        </p:nvSpPr>
        <p:spPr>
          <a:xfrm>
            <a:off x="5365975" y="1534375"/>
            <a:ext cx="1765800" cy="15558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56"/>
          <p:cNvSpPr txBox="1"/>
          <p:nvPr/>
        </p:nvSpPr>
        <p:spPr>
          <a:xfrm>
            <a:off x="1892025" y="1961950"/>
            <a:ext cx="17658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Laurel’s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Repo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700" name="Google Shape;700;p56"/>
          <p:cNvSpPr txBox="1"/>
          <p:nvPr/>
        </p:nvSpPr>
        <p:spPr>
          <a:xfrm>
            <a:off x="5365975" y="1961950"/>
            <a:ext cx="17658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My Fork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701" name="Google Shape;701;p56"/>
          <p:cNvSpPr txBox="1"/>
          <p:nvPr/>
        </p:nvSpPr>
        <p:spPr>
          <a:xfrm>
            <a:off x="168200" y="2221375"/>
            <a:ext cx="89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GitHub</a:t>
            </a:r>
            <a:endParaRPr sz="1800"/>
          </a:p>
        </p:txBody>
      </p:sp>
      <p:grpSp>
        <p:nvGrpSpPr>
          <p:cNvPr id="702" name="Google Shape;702;p56"/>
          <p:cNvGrpSpPr/>
          <p:nvPr/>
        </p:nvGrpSpPr>
        <p:grpSpPr>
          <a:xfrm>
            <a:off x="1191275" y="1723850"/>
            <a:ext cx="282000" cy="1443600"/>
            <a:chOff x="1191275" y="1723850"/>
            <a:chExt cx="282000" cy="1443600"/>
          </a:xfrm>
        </p:grpSpPr>
        <p:cxnSp>
          <p:nvCxnSpPr>
            <p:cNvPr id="703" name="Google Shape;703;p56"/>
            <p:cNvCxnSpPr/>
            <p:nvPr/>
          </p:nvCxnSpPr>
          <p:spPr>
            <a:xfrm>
              <a:off x="1191275" y="1723850"/>
              <a:ext cx="0" cy="1443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4" name="Google Shape;704;p56"/>
            <p:cNvCxnSpPr/>
            <p:nvPr/>
          </p:nvCxnSpPr>
          <p:spPr>
            <a:xfrm>
              <a:off x="1191275" y="1723850"/>
              <a:ext cx="282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56"/>
            <p:cNvCxnSpPr/>
            <p:nvPr/>
          </p:nvCxnSpPr>
          <p:spPr>
            <a:xfrm>
              <a:off x="1191275" y="3167450"/>
              <a:ext cx="282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06" name="Google Shape;706;p56"/>
          <p:cNvSpPr txBox="1"/>
          <p:nvPr/>
        </p:nvSpPr>
        <p:spPr>
          <a:xfrm>
            <a:off x="188325" y="3943450"/>
            <a:ext cx="89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Local</a:t>
            </a:r>
            <a:endParaRPr sz="1800"/>
          </a:p>
        </p:txBody>
      </p:sp>
      <p:grpSp>
        <p:nvGrpSpPr>
          <p:cNvPr id="707" name="Google Shape;707;p56"/>
          <p:cNvGrpSpPr/>
          <p:nvPr/>
        </p:nvGrpSpPr>
        <p:grpSpPr>
          <a:xfrm>
            <a:off x="1211400" y="3445925"/>
            <a:ext cx="282000" cy="1443600"/>
            <a:chOff x="1191275" y="1723850"/>
            <a:chExt cx="282000" cy="1443600"/>
          </a:xfrm>
        </p:grpSpPr>
        <p:cxnSp>
          <p:nvCxnSpPr>
            <p:cNvPr id="708" name="Google Shape;708;p56"/>
            <p:cNvCxnSpPr/>
            <p:nvPr/>
          </p:nvCxnSpPr>
          <p:spPr>
            <a:xfrm>
              <a:off x="1191275" y="1723850"/>
              <a:ext cx="0" cy="1443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9" name="Google Shape;709;p56"/>
            <p:cNvCxnSpPr/>
            <p:nvPr/>
          </p:nvCxnSpPr>
          <p:spPr>
            <a:xfrm>
              <a:off x="1191275" y="1723850"/>
              <a:ext cx="282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0" name="Google Shape;710;p56"/>
            <p:cNvCxnSpPr/>
            <p:nvPr/>
          </p:nvCxnSpPr>
          <p:spPr>
            <a:xfrm>
              <a:off x="1191275" y="3167450"/>
              <a:ext cx="282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11" name="Google Shape;711;p56"/>
          <p:cNvSpPr/>
          <p:nvPr/>
        </p:nvSpPr>
        <p:spPr>
          <a:xfrm>
            <a:off x="5365975" y="3606825"/>
            <a:ext cx="1765800" cy="15558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56"/>
          <p:cNvSpPr txBox="1"/>
          <p:nvPr/>
        </p:nvSpPr>
        <p:spPr>
          <a:xfrm>
            <a:off x="5365975" y="4146850"/>
            <a:ext cx="17658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Local Repo</a:t>
            </a:r>
            <a:endParaRPr b="1" sz="1800">
              <a:solidFill>
                <a:schemeClr val="lt1"/>
              </a:solidFill>
            </a:endParaRPr>
          </a:p>
        </p:txBody>
      </p:sp>
      <p:cxnSp>
        <p:nvCxnSpPr>
          <p:cNvPr id="713" name="Google Shape;713;p56"/>
          <p:cNvCxnSpPr>
            <a:stCxn id="698" idx="4"/>
            <a:endCxn id="711" idx="0"/>
          </p:cNvCxnSpPr>
          <p:nvPr/>
        </p:nvCxnSpPr>
        <p:spPr>
          <a:xfrm>
            <a:off x="6248875" y="3090175"/>
            <a:ext cx="0" cy="51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14" name="Google Shape;714;p56"/>
          <p:cNvCxnSpPr>
            <a:stCxn id="699" idx="3"/>
            <a:endCxn id="700" idx="1"/>
          </p:cNvCxnSpPr>
          <p:nvPr/>
        </p:nvCxnSpPr>
        <p:spPr>
          <a:xfrm>
            <a:off x="3657825" y="2396350"/>
            <a:ext cx="1708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15" name="Google Shape;715;p56"/>
          <p:cNvCxnSpPr/>
          <p:nvPr/>
        </p:nvCxnSpPr>
        <p:spPr>
          <a:xfrm>
            <a:off x="3137575" y="2997250"/>
            <a:ext cx="2244300" cy="1193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16" name="Google Shape;716;p56"/>
          <p:cNvSpPr txBox="1"/>
          <p:nvPr/>
        </p:nvSpPr>
        <p:spPr>
          <a:xfrm>
            <a:off x="2116200" y="2495550"/>
            <a:ext cx="162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(upstream)</a:t>
            </a:r>
            <a:endParaRPr b="1" sz="1800"/>
          </a:p>
        </p:txBody>
      </p:sp>
      <p:sp>
        <p:nvSpPr>
          <p:cNvPr id="717" name="Google Shape;717;p56"/>
          <p:cNvSpPr txBox="1"/>
          <p:nvPr/>
        </p:nvSpPr>
        <p:spPr>
          <a:xfrm>
            <a:off x="5912500" y="2320150"/>
            <a:ext cx="89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(fork)</a:t>
            </a:r>
            <a:endParaRPr b="1" sz="1800"/>
          </a:p>
        </p:txBody>
      </p:sp>
      <p:sp>
        <p:nvSpPr>
          <p:cNvPr id="718" name="Google Shape;718;p56"/>
          <p:cNvSpPr/>
          <p:nvPr/>
        </p:nvSpPr>
        <p:spPr>
          <a:xfrm>
            <a:off x="7596125" y="3762875"/>
            <a:ext cx="1015200" cy="9834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9" name="Google Shape;719;p56"/>
          <p:cNvCxnSpPr>
            <a:stCxn id="712" idx="3"/>
            <a:endCxn id="718" idx="2"/>
          </p:cNvCxnSpPr>
          <p:nvPr/>
        </p:nvCxnSpPr>
        <p:spPr>
          <a:xfrm flipH="1" rot="10800000">
            <a:off x="7131775" y="4254550"/>
            <a:ext cx="464400" cy="326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0" name="Google Shape;720;p56"/>
          <p:cNvSpPr txBox="1"/>
          <p:nvPr/>
        </p:nvSpPr>
        <p:spPr>
          <a:xfrm>
            <a:off x="7225725" y="3896375"/>
            <a:ext cx="17658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Branch: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feature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721" name="Google Shape;721;p56"/>
          <p:cNvGrpSpPr/>
          <p:nvPr/>
        </p:nvGrpSpPr>
        <p:grpSpPr>
          <a:xfrm>
            <a:off x="7059950" y="1361085"/>
            <a:ext cx="1848725" cy="1134600"/>
            <a:chOff x="7059950" y="1361085"/>
            <a:chExt cx="1848725" cy="1134600"/>
          </a:xfrm>
        </p:grpSpPr>
        <p:sp>
          <p:nvSpPr>
            <p:cNvPr id="722" name="Google Shape;722;p56"/>
            <p:cNvSpPr/>
            <p:nvPr/>
          </p:nvSpPr>
          <p:spPr>
            <a:xfrm>
              <a:off x="7440175" y="1361085"/>
              <a:ext cx="1171200" cy="1134600"/>
            </a:xfrm>
            <a:prstGeom prst="ellipse">
              <a:avLst/>
            </a:pr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6"/>
            <p:cNvSpPr txBox="1"/>
            <p:nvPr/>
          </p:nvSpPr>
          <p:spPr>
            <a:xfrm>
              <a:off x="7142875" y="1626875"/>
              <a:ext cx="1765800" cy="86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</a:rPr>
                <a:t>branch:</a:t>
              </a:r>
              <a:endParaRPr b="1" sz="1500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</a:rPr>
                <a:t>fork/feature</a:t>
              </a:r>
              <a:endParaRPr b="1" sz="1500">
                <a:solidFill>
                  <a:schemeClr val="lt1"/>
                </a:solidFill>
              </a:endParaRPr>
            </a:p>
          </p:txBody>
        </p:sp>
        <p:cxnSp>
          <p:nvCxnSpPr>
            <p:cNvPr id="724" name="Google Shape;724;p56"/>
            <p:cNvCxnSpPr/>
            <p:nvPr/>
          </p:nvCxnSpPr>
          <p:spPr>
            <a:xfrm flipH="1" rot="10800000">
              <a:off x="7059950" y="1961950"/>
              <a:ext cx="464400" cy="3267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25" name="Google Shape;725;p56"/>
          <p:cNvSpPr/>
          <p:nvPr/>
        </p:nvSpPr>
        <p:spPr>
          <a:xfrm rot="10800000">
            <a:off x="7746275" y="2566325"/>
            <a:ext cx="714900" cy="1125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57"/>
          <p:cNvSpPr txBox="1"/>
          <p:nvPr>
            <p:ph type="title"/>
          </p:nvPr>
        </p:nvSpPr>
        <p:spPr>
          <a:xfrm>
            <a:off x="358475" y="257725"/>
            <a:ext cx="615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Now a </a:t>
            </a:r>
            <a:r>
              <a:rPr b="1" lang="en" sz="2700"/>
              <a:t>pull request</a:t>
            </a:r>
            <a:r>
              <a:rPr lang="en" sz="2700"/>
              <a:t> can be created</a:t>
            </a:r>
            <a:endParaRPr sz="2700"/>
          </a:p>
        </p:txBody>
      </p:sp>
      <p:sp>
        <p:nvSpPr>
          <p:cNvPr id="731" name="Google Shape;731;p57"/>
          <p:cNvSpPr/>
          <p:nvPr/>
        </p:nvSpPr>
        <p:spPr>
          <a:xfrm>
            <a:off x="1892025" y="1534375"/>
            <a:ext cx="1765800" cy="1555800"/>
          </a:xfrm>
          <a:prstGeom prst="ellipse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57"/>
          <p:cNvSpPr/>
          <p:nvPr/>
        </p:nvSpPr>
        <p:spPr>
          <a:xfrm>
            <a:off x="5365975" y="1534375"/>
            <a:ext cx="1765800" cy="15558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57"/>
          <p:cNvSpPr txBox="1"/>
          <p:nvPr/>
        </p:nvSpPr>
        <p:spPr>
          <a:xfrm>
            <a:off x="1892025" y="1961950"/>
            <a:ext cx="17658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Laurel’s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Repo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734" name="Google Shape;734;p57"/>
          <p:cNvSpPr txBox="1"/>
          <p:nvPr/>
        </p:nvSpPr>
        <p:spPr>
          <a:xfrm>
            <a:off x="5365975" y="1961950"/>
            <a:ext cx="17658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My Fork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735" name="Google Shape;735;p57"/>
          <p:cNvSpPr txBox="1"/>
          <p:nvPr/>
        </p:nvSpPr>
        <p:spPr>
          <a:xfrm>
            <a:off x="168200" y="2221375"/>
            <a:ext cx="89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GitHub</a:t>
            </a:r>
            <a:endParaRPr sz="1800"/>
          </a:p>
        </p:txBody>
      </p:sp>
      <p:grpSp>
        <p:nvGrpSpPr>
          <p:cNvPr id="736" name="Google Shape;736;p57"/>
          <p:cNvGrpSpPr/>
          <p:nvPr/>
        </p:nvGrpSpPr>
        <p:grpSpPr>
          <a:xfrm>
            <a:off x="1191275" y="1723850"/>
            <a:ext cx="282000" cy="1443600"/>
            <a:chOff x="1191275" y="1723850"/>
            <a:chExt cx="282000" cy="1443600"/>
          </a:xfrm>
        </p:grpSpPr>
        <p:cxnSp>
          <p:nvCxnSpPr>
            <p:cNvPr id="737" name="Google Shape;737;p57"/>
            <p:cNvCxnSpPr/>
            <p:nvPr/>
          </p:nvCxnSpPr>
          <p:spPr>
            <a:xfrm>
              <a:off x="1191275" y="1723850"/>
              <a:ext cx="0" cy="1443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57"/>
            <p:cNvCxnSpPr/>
            <p:nvPr/>
          </p:nvCxnSpPr>
          <p:spPr>
            <a:xfrm>
              <a:off x="1191275" y="1723850"/>
              <a:ext cx="282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9" name="Google Shape;739;p57"/>
            <p:cNvCxnSpPr/>
            <p:nvPr/>
          </p:nvCxnSpPr>
          <p:spPr>
            <a:xfrm>
              <a:off x="1191275" y="3167450"/>
              <a:ext cx="282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40" name="Google Shape;740;p57"/>
          <p:cNvSpPr txBox="1"/>
          <p:nvPr/>
        </p:nvSpPr>
        <p:spPr>
          <a:xfrm>
            <a:off x="188325" y="3943450"/>
            <a:ext cx="89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Local</a:t>
            </a:r>
            <a:endParaRPr sz="1800"/>
          </a:p>
        </p:txBody>
      </p:sp>
      <p:grpSp>
        <p:nvGrpSpPr>
          <p:cNvPr id="741" name="Google Shape;741;p57"/>
          <p:cNvGrpSpPr/>
          <p:nvPr/>
        </p:nvGrpSpPr>
        <p:grpSpPr>
          <a:xfrm>
            <a:off x="1211400" y="3445925"/>
            <a:ext cx="282000" cy="1443600"/>
            <a:chOff x="1191275" y="1723850"/>
            <a:chExt cx="282000" cy="1443600"/>
          </a:xfrm>
        </p:grpSpPr>
        <p:cxnSp>
          <p:nvCxnSpPr>
            <p:cNvPr id="742" name="Google Shape;742;p57"/>
            <p:cNvCxnSpPr/>
            <p:nvPr/>
          </p:nvCxnSpPr>
          <p:spPr>
            <a:xfrm>
              <a:off x="1191275" y="1723850"/>
              <a:ext cx="0" cy="1443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3" name="Google Shape;743;p57"/>
            <p:cNvCxnSpPr/>
            <p:nvPr/>
          </p:nvCxnSpPr>
          <p:spPr>
            <a:xfrm>
              <a:off x="1191275" y="1723850"/>
              <a:ext cx="282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57"/>
            <p:cNvCxnSpPr/>
            <p:nvPr/>
          </p:nvCxnSpPr>
          <p:spPr>
            <a:xfrm>
              <a:off x="1191275" y="3167450"/>
              <a:ext cx="282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45" name="Google Shape;745;p57"/>
          <p:cNvSpPr/>
          <p:nvPr/>
        </p:nvSpPr>
        <p:spPr>
          <a:xfrm>
            <a:off x="5365975" y="3606825"/>
            <a:ext cx="1765800" cy="15558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57"/>
          <p:cNvSpPr txBox="1"/>
          <p:nvPr/>
        </p:nvSpPr>
        <p:spPr>
          <a:xfrm>
            <a:off x="5365975" y="4146850"/>
            <a:ext cx="17658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Local Repo</a:t>
            </a:r>
            <a:endParaRPr b="1" sz="1800">
              <a:solidFill>
                <a:schemeClr val="lt1"/>
              </a:solidFill>
            </a:endParaRPr>
          </a:p>
        </p:txBody>
      </p:sp>
      <p:cxnSp>
        <p:nvCxnSpPr>
          <p:cNvPr id="747" name="Google Shape;747;p57"/>
          <p:cNvCxnSpPr>
            <a:stCxn id="732" idx="4"/>
            <a:endCxn id="745" idx="0"/>
          </p:cNvCxnSpPr>
          <p:nvPr/>
        </p:nvCxnSpPr>
        <p:spPr>
          <a:xfrm>
            <a:off x="6248875" y="3090175"/>
            <a:ext cx="0" cy="51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48" name="Google Shape;748;p57"/>
          <p:cNvCxnSpPr>
            <a:stCxn id="733" idx="3"/>
            <a:endCxn id="734" idx="1"/>
          </p:cNvCxnSpPr>
          <p:nvPr/>
        </p:nvCxnSpPr>
        <p:spPr>
          <a:xfrm>
            <a:off x="3657825" y="2396350"/>
            <a:ext cx="1708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49" name="Google Shape;749;p57"/>
          <p:cNvCxnSpPr/>
          <p:nvPr/>
        </p:nvCxnSpPr>
        <p:spPr>
          <a:xfrm>
            <a:off x="3137575" y="2997250"/>
            <a:ext cx="2244300" cy="1193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50" name="Google Shape;750;p57"/>
          <p:cNvSpPr txBox="1"/>
          <p:nvPr/>
        </p:nvSpPr>
        <p:spPr>
          <a:xfrm>
            <a:off x="2116200" y="2495550"/>
            <a:ext cx="162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(upstream)</a:t>
            </a:r>
            <a:endParaRPr b="1" sz="1800"/>
          </a:p>
        </p:txBody>
      </p:sp>
      <p:sp>
        <p:nvSpPr>
          <p:cNvPr id="751" name="Google Shape;751;p57"/>
          <p:cNvSpPr txBox="1"/>
          <p:nvPr/>
        </p:nvSpPr>
        <p:spPr>
          <a:xfrm>
            <a:off x="5912500" y="2320150"/>
            <a:ext cx="89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(fork)</a:t>
            </a:r>
            <a:endParaRPr b="1" sz="1800"/>
          </a:p>
        </p:txBody>
      </p:sp>
      <p:sp>
        <p:nvSpPr>
          <p:cNvPr id="752" name="Google Shape;752;p57"/>
          <p:cNvSpPr/>
          <p:nvPr/>
        </p:nvSpPr>
        <p:spPr>
          <a:xfrm>
            <a:off x="7596125" y="3762875"/>
            <a:ext cx="1015200" cy="9834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3" name="Google Shape;753;p57"/>
          <p:cNvCxnSpPr>
            <a:stCxn id="746" idx="3"/>
            <a:endCxn id="752" idx="2"/>
          </p:cNvCxnSpPr>
          <p:nvPr/>
        </p:nvCxnSpPr>
        <p:spPr>
          <a:xfrm flipH="1" rot="10800000">
            <a:off x="7131775" y="4254550"/>
            <a:ext cx="464400" cy="326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4" name="Google Shape;754;p57"/>
          <p:cNvSpPr txBox="1"/>
          <p:nvPr/>
        </p:nvSpPr>
        <p:spPr>
          <a:xfrm>
            <a:off x="7225725" y="3896375"/>
            <a:ext cx="17658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Branch: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feature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755" name="Google Shape;755;p57"/>
          <p:cNvGrpSpPr/>
          <p:nvPr/>
        </p:nvGrpSpPr>
        <p:grpSpPr>
          <a:xfrm>
            <a:off x="7059950" y="1361085"/>
            <a:ext cx="1848725" cy="1134600"/>
            <a:chOff x="7059950" y="1361085"/>
            <a:chExt cx="1848725" cy="1134600"/>
          </a:xfrm>
        </p:grpSpPr>
        <p:sp>
          <p:nvSpPr>
            <p:cNvPr id="756" name="Google Shape;756;p57"/>
            <p:cNvSpPr/>
            <p:nvPr/>
          </p:nvSpPr>
          <p:spPr>
            <a:xfrm>
              <a:off x="7440175" y="1361085"/>
              <a:ext cx="1171200" cy="1134600"/>
            </a:xfrm>
            <a:prstGeom prst="ellipse">
              <a:avLst/>
            </a:pr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57"/>
            <p:cNvSpPr txBox="1"/>
            <p:nvPr/>
          </p:nvSpPr>
          <p:spPr>
            <a:xfrm>
              <a:off x="7142875" y="1626875"/>
              <a:ext cx="1765800" cy="86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</a:rPr>
                <a:t>branch:</a:t>
              </a:r>
              <a:endParaRPr b="1" sz="1500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</a:rPr>
                <a:t>fork/feature</a:t>
              </a:r>
              <a:endParaRPr b="1" sz="1500">
                <a:solidFill>
                  <a:schemeClr val="lt1"/>
                </a:solidFill>
              </a:endParaRPr>
            </a:p>
          </p:txBody>
        </p:sp>
        <p:cxnSp>
          <p:nvCxnSpPr>
            <p:cNvPr id="758" name="Google Shape;758;p57"/>
            <p:cNvCxnSpPr/>
            <p:nvPr/>
          </p:nvCxnSpPr>
          <p:spPr>
            <a:xfrm flipH="1" rot="10800000">
              <a:off x="7059950" y="1961950"/>
              <a:ext cx="464400" cy="3267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59" name="Google Shape;759;p57"/>
          <p:cNvSpPr/>
          <p:nvPr/>
        </p:nvSpPr>
        <p:spPr>
          <a:xfrm rot="5400000">
            <a:off x="5080700" y="-472700"/>
            <a:ext cx="493200" cy="4376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57"/>
          <p:cNvSpPr txBox="1"/>
          <p:nvPr>
            <p:ph type="title"/>
          </p:nvPr>
        </p:nvSpPr>
        <p:spPr>
          <a:xfrm>
            <a:off x="2396575" y="896038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Request for upstream/master to </a:t>
            </a:r>
            <a:r>
              <a:rPr b="1" lang="en" sz="1800"/>
              <a:t>pull</a:t>
            </a:r>
            <a:r>
              <a:rPr lang="en" sz="1800"/>
              <a:t> from fork/feature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58"/>
          <p:cNvSpPr txBox="1"/>
          <p:nvPr>
            <p:ph type="title"/>
          </p:nvPr>
        </p:nvSpPr>
        <p:spPr>
          <a:xfrm>
            <a:off x="86300" y="-26050"/>
            <a:ext cx="865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If the upstream repo accepts, the branch is merged in</a:t>
            </a:r>
            <a:endParaRPr sz="2700"/>
          </a:p>
        </p:txBody>
      </p:sp>
      <p:sp>
        <p:nvSpPr>
          <p:cNvPr id="766" name="Google Shape;766;p58"/>
          <p:cNvSpPr/>
          <p:nvPr/>
        </p:nvSpPr>
        <p:spPr>
          <a:xfrm>
            <a:off x="1892025" y="1534375"/>
            <a:ext cx="1765800" cy="1555800"/>
          </a:xfrm>
          <a:prstGeom prst="ellipse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58"/>
          <p:cNvSpPr/>
          <p:nvPr/>
        </p:nvSpPr>
        <p:spPr>
          <a:xfrm>
            <a:off x="5365975" y="1534375"/>
            <a:ext cx="1765800" cy="15558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58"/>
          <p:cNvSpPr txBox="1"/>
          <p:nvPr/>
        </p:nvSpPr>
        <p:spPr>
          <a:xfrm>
            <a:off x="1892025" y="1961950"/>
            <a:ext cx="17658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Laurel’s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Repo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769" name="Google Shape;769;p58"/>
          <p:cNvSpPr txBox="1"/>
          <p:nvPr/>
        </p:nvSpPr>
        <p:spPr>
          <a:xfrm>
            <a:off x="5365975" y="1961950"/>
            <a:ext cx="17658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My Fork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770" name="Google Shape;770;p58"/>
          <p:cNvSpPr txBox="1"/>
          <p:nvPr/>
        </p:nvSpPr>
        <p:spPr>
          <a:xfrm>
            <a:off x="168200" y="2221375"/>
            <a:ext cx="89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GitHub</a:t>
            </a:r>
            <a:endParaRPr sz="1800"/>
          </a:p>
        </p:txBody>
      </p:sp>
      <p:grpSp>
        <p:nvGrpSpPr>
          <p:cNvPr id="771" name="Google Shape;771;p58"/>
          <p:cNvGrpSpPr/>
          <p:nvPr/>
        </p:nvGrpSpPr>
        <p:grpSpPr>
          <a:xfrm>
            <a:off x="1191275" y="1723850"/>
            <a:ext cx="282000" cy="1443600"/>
            <a:chOff x="1191275" y="1723850"/>
            <a:chExt cx="282000" cy="1443600"/>
          </a:xfrm>
        </p:grpSpPr>
        <p:cxnSp>
          <p:nvCxnSpPr>
            <p:cNvPr id="772" name="Google Shape;772;p58"/>
            <p:cNvCxnSpPr/>
            <p:nvPr/>
          </p:nvCxnSpPr>
          <p:spPr>
            <a:xfrm>
              <a:off x="1191275" y="1723850"/>
              <a:ext cx="0" cy="1443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3" name="Google Shape;773;p58"/>
            <p:cNvCxnSpPr/>
            <p:nvPr/>
          </p:nvCxnSpPr>
          <p:spPr>
            <a:xfrm>
              <a:off x="1191275" y="1723850"/>
              <a:ext cx="282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4" name="Google Shape;774;p58"/>
            <p:cNvCxnSpPr/>
            <p:nvPr/>
          </p:nvCxnSpPr>
          <p:spPr>
            <a:xfrm>
              <a:off x="1191275" y="3167450"/>
              <a:ext cx="282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75" name="Google Shape;775;p58"/>
          <p:cNvSpPr txBox="1"/>
          <p:nvPr/>
        </p:nvSpPr>
        <p:spPr>
          <a:xfrm>
            <a:off x="188325" y="3943450"/>
            <a:ext cx="89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Local</a:t>
            </a:r>
            <a:endParaRPr sz="1800"/>
          </a:p>
        </p:txBody>
      </p:sp>
      <p:grpSp>
        <p:nvGrpSpPr>
          <p:cNvPr id="776" name="Google Shape;776;p58"/>
          <p:cNvGrpSpPr/>
          <p:nvPr/>
        </p:nvGrpSpPr>
        <p:grpSpPr>
          <a:xfrm>
            <a:off x="1211400" y="3445925"/>
            <a:ext cx="282000" cy="1443600"/>
            <a:chOff x="1191275" y="1723850"/>
            <a:chExt cx="282000" cy="1443600"/>
          </a:xfrm>
        </p:grpSpPr>
        <p:cxnSp>
          <p:nvCxnSpPr>
            <p:cNvPr id="777" name="Google Shape;777;p58"/>
            <p:cNvCxnSpPr/>
            <p:nvPr/>
          </p:nvCxnSpPr>
          <p:spPr>
            <a:xfrm>
              <a:off x="1191275" y="1723850"/>
              <a:ext cx="0" cy="1443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8" name="Google Shape;778;p58"/>
            <p:cNvCxnSpPr/>
            <p:nvPr/>
          </p:nvCxnSpPr>
          <p:spPr>
            <a:xfrm>
              <a:off x="1191275" y="1723850"/>
              <a:ext cx="282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9" name="Google Shape;779;p58"/>
            <p:cNvCxnSpPr/>
            <p:nvPr/>
          </p:nvCxnSpPr>
          <p:spPr>
            <a:xfrm>
              <a:off x="1191275" y="3167450"/>
              <a:ext cx="282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80" name="Google Shape;780;p58"/>
          <p:cNvSpPr/>
          <p:nvPr/>
        </p:nvSpPr>
        <p:spPr>
          <a:xfrm>
            <a:off x="5365975" y="3606825"/>
            <a:ext cx="1765800" cy="15558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58"/>
          <p:cNvSpPr txBox="1"/>
          <p:nvPr/>
        </p:nvSpPr>
        <p:spPr>
          <a:xfrm>
            <a:off x="5365975" y="4146850"/>
            <a:ext cx="17658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Local Repo</a:t>
            </a:r>
            <a:endParaRPr b="1" sz="1800">
              <a:solidFill>
                <a:schemeClr val="lt1"/>
              </a:solidFill>
            </a:endParaRPr>
          </a:p>
        </p:txBody>
      </p:sp>
      <p:cxnSp>
        <p:nvCxnSpPr>
          <p:cNvPr id="782" name="Google Shape;782;p58"/>
          <p:cNvCxnSpPr>
            <a:stCxn id="767" idx="4"/>
            <a:endCxn id="780" idx="0"/>
          </p:cNvCxnSpPr>
          <p:nvPr/>
        </p:nvCxnSpPr>
        <p:spPr>
          <a:xfrm>
            <a:off x="6248875" y="3090175"/>
            <a:ext cx="0" cy="51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83" name="Google Shape;783;p58"/>
          <p:cNvCxnSpPr>
            <a:stCxn id="768" idx="3"/>
            <a:endCxn id="769" idx="1"/>
          </p:cNvCxnSpPr>
          <p:nvPr/>
        </p:nvCxnSpPr>
        <p:spPr>
          <a:xfrm>
            <a:off x="3657825" y="2396350"/>
            <a:ext cx="1708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84" name="Google Shape;784;p58"/>
          <p:cNvCxnSpPr/>
          <p:nvPr/>
        </p:nvCxnSpPr>
        <p:spPr>
          <a:xfrm>
            <a:off x="3137575" y="2997250"/>
            <a:ext cx="2244300" cy="1193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85" name="Google Shape;785;p58"/>
          <p:cNvSpPr txBox="1"/>
          <p:nvPr/>
        </p:nvSpPr>
        <p:spPr>
          <a:xfrm>
            <a:off x="2116200" y="2495550"/>
            <a:ext cx="162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(upstream)</a:t>
            </a:r>
            <a:endParaRPr b="1" sz="1800"/>
          </a:p>
        </p:txBody>
      </p:sp>
      <p:sp>
        <p:nvSpPr>
          <p:cNvPr id="786" name="Google Shape;786;p58"/>
          <p:cNvSpPr txBox="1"/>
          <p:nvPr/>
        </p:nvSpPr>
        <p:spPr>
          <a:xfrm>
            <a:off x="5912500" y="2320150"/>
            <a:ext cx="89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(fork)</a:t>
            </a:r>
            <a:endParaRPr b="1" sz="1800"/>
          </a:p>
        </p:txBody>
      </p:sp>
      <p:sp>
        <p:nvSpPr>
          <p:cNvPr id="787" name="Google Shape;787;p58"/>
          <p:cNvSpPr/>
          <p:nvPr/>
        </p:nvSpPr>
        <p:spPr>
          <a:xfrm>
            <a:off x="7596125" y="3762875"/>
            <a:ext cx="1015200" cy="9834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8" name="Google Shape;788;p58"/>
          <p:cNvCxnSpPr>
            <a:stCxn id="781" idx="3"/>
            <a:endCxn id="787" idx="2"/>
          </p:cNvCxnSpPr>
          <p:nvPr/>
        </p:nvCxnSpPr>
        <p:spPr>
          <a:xfrm flipH="1" rot="10800000">
            <a:off x="7131775" y="4254550"/>
            <a:ext cx="464400" cy="326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9" name="Google Shape;789;p58"/>
          <p:cNvSpPr txBox="1"/>
          <p:nvPr/>
        </p:nvSpPr>
        <p:spPr>
          <a:xfrm>
            <a:off x="7225725" y="3896375"/>
            <a:ext cx="17658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Branch: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feature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790" name="Google Shape;790;p58"/>
          <p:cNvGrpSpPr/>
          <p:nvPr/>
        </p:nvGrpSpPr>
        <p:grpSpPr>
          <a:xfrm>
            <a:off x="7059950" y="1361085"/>
            <a:ext cx="1848725" cy="1134600"/>
            <a:chOff x="7059950" y="1361085"/>
            <a:chExt cx="1848725" cy="1134600"/>
          </a:xfrm>
        </p:grpSpPr>
        <p:sp>
          <p:nvSpPr>
            <p:cNvPr id="791" name="Google Shape;791;p58"/>
            <p:cNvSpPr/>
            <p:nvPr/>
          </p:nvSpPr>
          <p:spPr>
            <a:xfrm>
              <a:off x="7440175" y="1361085"/>
              <a:ext cx="1171200" cy="1134600"/>
            </a:xfrm>
            <a:prstGeom prst="ellipse">
              <a:avLst/>
            </a:pr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8"/>
            <p:cNvSpPr txBox="1"/>
            <p:nvPr/>
          </p:nvSpPr>
          <p:spPr>
            <a:xfrm>
              <a:off x="7142875" y="1626875"/>
              <a:ext cx="1765800" cy="86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</a:rPr>
                <a:t>branch:</a:t>
              </a:r>
              <a:endParaRPr b="1" sz="1500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</a:rPr>
                <a:t>fork/feature</a:t>
              </a:r>
              <a:endParaRPr b="1" sz="1500">
                <a:solidFill>
                  <a:schemeClr val="lt1"/>
                </a:solidFill>
              </a:endParaRPr>
            </a:p>
          </p:txBody>
        </p:sp>
        <p:cxnSp>
          <p:nvCxnSpPr>
            <p:cNvPr id="793" name="Google Shape;793;p58"/>
            <p:cNvCxnSpPr/>
            <p:nvPr/>
          </p:nvCxnSpPr>
          <p:spPr>
            <a:xfrm flipH="1" rot="10800000">
              <a:off x="7059950" y="1961950"/>
              <a:ext cx="464400" cy="3267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94" name="Google Shape;794;p58"/>
          <p:cNvGrpSpPr/>
          <p:nvPr/>
        </p:nvGrpSpPr>
        <p:grpSpPr>
          <a:xfrm>
            <a:off x="4308125" y="471585"/>
            <a:ext cx="1765800" cy="1134600"/>
            <a:chOff x="3425175" y="736610"/>
            <a:chExt cx="1765800" cy="1134600"/>
          </a:xfrm>
        </p:grpSpPr>
        <p:sp>
          <p:nvSpPr>
            <p:cNvPr id="795" name="Google Shape;795;p58"/>
            <p:cNvSpPr/>
            <p:nvPr/>
          </p:nvSpPr>
          <p:spPr>
            <a:xfrm>
              <a:off x="3722475" y="736610"/>
              <a:ext cx="1171200" cy="1134600"/>
            </a:xfrm>
            <a:prstGeom prst="ellipse">
              <a:avLst/>
            </a:pr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8"/>
            <p:cNvSpPr txBox="1"/>
            <p:nvPr/>
          </p:nvSpPr>
          <p:spPr>
            <a:xfrm>
              <a:off x="3425175" y="1002400"/>
              <a:ext cx="1765800" cy="86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</a:rPr>
                <a:t>branch:</a:t>
              </a:r>
              <a:endParaRPr b="1" sz="1500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</a:rPr>
                <a:t>fork/feature</a:t>
              </a:r>
              <a:endParaRPr b="1" sz="1500">
                <a:solidFill>
                  <a:schemeClr val="lt1"/>
                </a:solidFill>
              </a:endParaRPr>
            </a:p>
          </p:txBody>
        </p:sp>
      </p:grpSp>
      <p:grpSp>
        <p:nvGrpSpPr>
          <p:cNvPr id="797" name="Google Shape;797;p58"/>
          <p:cNvGrpSpPr/>
          <p:nvPr/>
        </p:nvGrpSpPr>
        <p:grpSpPr>
          <a:xfrm>
            <a:off x="2383725" y="953797"/>
            <a:ext cx="1765800" cy="1134600"/>
            <a:chOff x="3425175" y="736610"/>
            <a:chExt cx="1765800" cy="1134600"/>
          </a:xfrm>
        </p:grpSpPr>
        <p:sp>
          <p:nvSpPr>
            <p:cNvPr id="798" name="Google Shape;798;p58"/>
            <p:cNvSpPr/>
            <p:nvPr/>
          </p:nvSpPr>
          <p:spPr>
            <a:xfrm>
              <a:off x="3722475" y="736610"/>
              <a:ext cx="1171200" cy="1134600"/>
            </a:xfrm>
            <a:prstGeom prst="ellipse">
              <a:avLst/>
            </a:pr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8"/>
            <p:cNvSpPr txBox="1"/>
            <p:nvPr/>
          </p:nvSpPr>
          <p:spPr>
            <a:xfrm>
              <a:off x="3425175" y="1002400"/>
              <a:ext cx="1765800" cy="86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</a:rPr>
                <a:t>branch:</a:t>
              </a:r>
              <a:endParaRPr b="1" sz="1500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</a:rPr>
                <a:t>fork/feature</a:t>
              </a:r>
              <a:endParaRPr b="1" sz="15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4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4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59"/>
          <p:cNvSpPr txBox="1"/>
          <p:nvPr>
            <p:ph idx="1" type="body"/>
          </p:nvPr>
        </p:nvSpPr>
        <p:spPr>
          <a:xfrm>
            <a:off x="1881375" y="2175550"/>
            <a:ext cx="60933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Thanks for listening!</a:t>
            </a:r>
            <a:endParaRPr sz="3600"/>
          </a:p>
        </p:txBody>
      </p:sp>
      <p:sp>
        <p:nvSpPr>
          <p:cNvPr id="805" name="Google Shape;805;p59"/>
          <p:cNvSpPr/>
          <p:nvPr/>
        </p:nvSpPr>
        <p:spPr>
          <a:xfrm>
            <a:off x="8022575" y="1617450"/>
            <a:ext cx="436800" cy="43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2522075" y="1746450"/>
            <a:ext cx="4893300" cy="7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DD5009"/>
                </a:solidFill>
              </a:rPr>
              <a:t>Initializing a git repo:</a:t>
            </a:r>
            <a:endParaRPr b="1" sz="3000">
              <a:solidFill>
                <a:srgbClr val="DD5009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4313" y="2574675"/>
            <a:ext cx="1755375" cy="5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700" y="398050"/>
            <a:ext cx="6534150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3915200" y="4704200"/>
            <a:ext cx="52287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https://dev.to/sublimegeek/git-staging-area-explained-like-im-five-1anh</a:t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5128150" y="4682900"/>
            <a:ext cx="261000" cy="1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/>
          <p:nvPr/>
        </p:nvSpPr>
        <p:spPr>
          <a:xfrm>
            <a:off x="283475" y="518550"/>
            <a:ext cx="8689200" cy="44568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194400" y="70950"/>
            <a:ext cx="30570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My Repo</a:t>
            </a:r>
            <a:endParaRPr b="1" sz="1800"/>
          </a:p>
        </p:txBody>
      </p:sp>
      <p:grpSp>
        <p:nvGrpSpPr>
          <p:cNvPr id="100" name="Google Shape;100;p19"/>
          <p:cNvGrpSpPr/>
          <p:nvPr/>
        </p:nvGrpSpPr>
        <p:grpSpPr>
          <a:xfrm>
            <a:off x="3739820" y="1906950"/>
            <a:ext cx="1323600" cy="2020200"/>
            <a:chOff x="3739820" y="1906950"/>
            <a:chExt cx="1323600" cy="2020200"/>
          </a:xfrm>
        </p:grpSpPr>
        <p:sp>
          <p:nvSpPr>
            <p:cNvPr id="101" name="Google Shape;101;p19"/>
            <p:cNvSpPr/>
            <p:nvPr/>
          </p:nvSpPr>
          <p:spPr>
            <a:xfrm>
              <a:off x="3739820" y="2764050"/>
              <a:ext cx="1217100" cy="11631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9"/>
            <p:cNvSpPr txBox="1"/>
            <p:nvPr/>
          </p:nvSpPr>
          <p:spPr>
            <a:xfrm>
              <a:off x="3739820" y="3072300"/>
              <a:ext cx="1323600" cy="5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</a:rPr>
                <a:t>commit B</a:t>
              </a:r>
              <a:endParaRPr b="1" sz="1800">
                <a:solidFill>
                  <a:schemeClr val="lt1"/>
                </a:solidFill>
              </a:endParaRPr>
            </a:p>
          </p:txBody>
        </p:sp>
        <p:cxnSp>
          <p:nvCxnSpPr>
            <p:cNvPr id="103" name="Google Shape;103;p19"/>
            <p:cNvCxnSpPr>
              <a:stCxn id="101" idx="0"/>
              <a:endCxn id="104" idx="2"/>
            </p:cNvCxnSpPr>
            <p:nvPr/>
          </p:nvCxnSpPr>
          <p:spPr>
            <a:xfrm rot="10800000">
              <a:off x="4269470" y="1906950"/>
              <a:ext cx="78900" cy="857100"/>
            </a:xfrm>
            <a:prstGeom prst="straightConnector1">
              <a:avLst/>
            </a:prstGeom>
            <a:noFill/>
            <a:ln cap="flat" cmpd="sng" w="28575">
              <a:solidFill>
                <a:srgbClr val="43434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5" name="Google Shape;105;p19"/>
          <p:cNvGrpSpPr/>
          <p:nvPr/>
        </p:nvGrpSpPr>
        <p:grpSpPr>
          <a:xfrm>
            <a:off x="3595725" y="1051950"/>
            <a:ext cx="1347300" cy="1163100"/>
            <a:chOff x="3671925" y="518550"/>
            <a:chExt cx="1347300" cy="1163100"/>
          </a:xfrm>
        </p:grpSpPr>
        <p:sp>
          <p:nvSpPr>
            <p:cNvPr id="106" name="Google Shape;106;p19"/>
            <p:cNvSpPr/>
            <p:nvPr/>
          </p:nvSpPr>
          <p:spPr>
            <a:xfrm>
              <a:off x="3671925" y="518550"/>
              <a:ext cx="1239000" cy="1163100"/>
            </a:xfrm>
            <a:prstGeom prst="ellipse">
              <a:avLst/>
            </a:prstGeom>
            <a:solidFill>
              <a:srgbClr val="9900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9"/>
            <p:cNvSpPr txBox="1"/>
            <p:nvPr/>
          </p:nvSpPr>
          <p:spPr>
            <a:xfrm>
              <a:off x="3671925" y="826800"/>
              <a:ext cx="1347300" cy="5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</a:rPr>
                <a:t>commit A</a:t>
              </a:r>
              <a:endParaRPr b="1" sz="18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2831413" y="1764575"/>
            <a:ext cx="3481200" cy="7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DD5009"/>
                </a:solidFill>
              </a:rPr>
              <a:t>Making a commit:</a:t>
            </a:r>
            <a:endParaRPr b="1" sz="3000">
              <a:solidFill>
                <a:srgbClr val="DD5009"/>
              </a:solidFill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813" y="2738650"/>
            <a:ext cx="8410426" cy="5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2358275" y="56300"/>
            <a:ext cx="4693500" cy="7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DD5009"/>
                </a:solidFill>
              </a:rPr>
              <a:t>Adding files to staging</a:t>
            </a:r>
            <a:r>
              <a:rPr b="1" lang="en" sz="3000">
                <a:solidFill>
                  <a:srgbClr val="DD5009"/>
                </a:solidFill>
              </a:rPr>
              <a:t>:</a:t>
            </a:r>
            <a:endParaRPr b="1" sz="3000">
              <a:solidFill>
                <a:srgbClr val="DD5009"/>
              </a:solidFill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7600" y="877400"/>
            <a:ext cx="1869729" cy="5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2434475" y="3631000"/>
            <a:ext cx="4693500" cy="7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DD5009"/>
                </a:solidFill>
              </a:rPr>
              <a:t>See the log of commits:</a:t>
            </a:r>
            <a:endParaRPr b="1" sz="3000">
              <a:solidFill>
                <a:srgbClr val="DD5009"/>
              </a:solidFill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6900" y="4375900"/>
            <a:ext cx="1596250" cy="5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/>
          <p:nvPr/>
        </p:nvSpPr>
        <p:spPr>
          <a:xfrm>
            <a:off x="283475" y="518550"/>
            <a:ext cx="8689200" cy="44568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194400" y="70950"/>
            <a:ext cx="30570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My</a:t>
            </a:r>
            <a:r>
              <a:rPr b="1" lang="en" sz="1800"/>
              <a:t> Repo</a:t>
            </a:r>
            <a:endParaRPr b="1" sz="1800"/>
          </a:p>
        </p:txBody>
      </p:sp>
      <p:grpSp>
        <p:nvGrpSpPr>
          <p:cNvPr id="123" name="Google Shape;123;p21"/>
          <p:cNvGrpSpPr/>
          <p:nvPr/>
        </p:nvGrpSpPr>
        <p:grpSpPr>
          <a:xfrm>
            <a:off x="3739820" y="1906950"/>
            <a:ext cx="1323600" cy="2020200"/>
            <a:chOff x="3739820" y="1906950"/>
            <a:chExt cx="1323600" cy="2020200"/>
          </a:xfrm>
        </p:grpSpPr>
        <p:sp>
          <p:nvSpPr>
            <p:cNvPr id="124" name="Google Shape;124;p21"/>
            <p:cNvSpPr/>
            <p:nvPr/>
          </p:nvSpPr>
          <p:spPr>
            <a:xfrm>
              <a:off x="3739820" y="2764050"/>
              <a:ext cx="1217100" cy="11631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1"/>
            <p:cNvSpPr txBox="1"/>
            <p:nvPr/>
          </p:nvSpPr>
          <p:spPr>
            <a:xfrm>
              <a:off x="3739820" y="3072300"/>
              <a:ext cx="1323600" cy="5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</a:rPr>
                <a:t>commit B</a:t>
              </a:r>
              <a:endParaRPr b="1" sz="1800">
                <a:solidFill>
                  <a:schemeClr val="lt1"/>
                </a:solidFill>
              </a:endParaRPr>
            </a:p>
          </p:txBody>
        </p:sp>
        <p:cxnSp>
          <p:nvCxnSpPr>
            <p:cNvPr id="126" name="Google Shape;126;p21"/>
            <p:cNvCxnSpPr>
              <a:stCxn id="124" idx="0"/>
              <a:endCxn id="127" idx="2"/>
            </p:cNvCxnSpPr>
            <p:nvPr/>
          </p:nvCxnSpPr>
          <p:spPr>
            <a:xfrm rot="10800000">
              <a:off x="4269470" y="1906950"/>
              <a:ext cx="78900" cy="857100"/>
            </a:xfrm>
            <a:prstGeom prst="straightConnector1">
              <a:avLst/>
            </a:prstGeom>
            <a:noFill/>
            <a:ln cap="flat" cmpd="sng" w="28575">
              <a:solidFill>
                <a:srgbClr val="43434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8" name="Google Shape;128;p21"/>
          <p:cNvGrpSpPr/>
          <p:nvPr/>
        </p:nvGrpSpPr>
        <p:grpSpPr>
          <a:xfrm>
            <a:off x="3595725" y="1051950"/>
            <a:ext cx="1347300" cy="1163100"/>
            <a:chOff x="3671925" y="518550"/>
            <a:chExt cx="1347300" cy="1163100"/>
          </a:xfrm>
        </p:grpSpPr>
        <p:sp>
          <p:nvSpPr>
            <p:cNvPr id="129" name="Google Shape;129;p21"/>
            <p:cNvSpPr/>
            <p:nvPr/>
          </p:nvSpPr>
          <p:spPr>
            <a:xfrm>
              <a:off x="3671925" y="518550"/>
              <a:ext cx="1239000" cy="1163100"/>
            </a:xfrm>
            <a:prstGeom prst="ellipse">
              <a:avLst/>
            </a:prstGeom>
            <a:solidFill>
              <a:srgbClr val="9900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1"/>
            <p:cNvSpPr txBox="1"/>
            <p:nvPr/>
          </p:nvSpPr>
          <p:spPr>
            <a:xfrm>
              <a:off x="3671925" y="826800"/>
              <a:ext cx="1347300" cy="5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</a:rPr>
                <a:t>commit A</a:t>
              </a:r>
              <a:endParaRPr b="1"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30" name="Google Shape;130;p21"/>
          <p:cNvGrpSpPr/>
          <p:nvPr/>
        </p:nvGrpSpPr>
        <p:grpSpPr>
          <a:xfrm>
            <a:off x="5101375" y="3037750"/>
            <a:ext cx="2929500" cy="546600"/>
            <a:chOff x="5101375" y="3037750"/>
            <a:chExt cx="2929500" cy="546600"/>
          </a:xfrm>
        </p:grpSpPr>
        <p:sp>
          <p:nvSpPr>
            <p:cNvPr id="131" name="Google Shape;131;p21"/>
            <p:cNvSpPr txBox="1"/>
            <p:nvPr/>
          </p:nvSpPr>
          <p:spPr>
            <a:xfrm>
              <a:off x="5900575" y="3037750"/>
              <a:ext cx="2130300" cy="5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MASTER branch</a:t>
              </a:r>
              <a:endParaRPr b="1" sz="1800"/>
            </a:p>
          </p:txBody>
        </p:sp>
        <p:cxnSp>
          <p:nvCxnSpPr>
            <p:cNvPr id="132" name="Google Shape;132;p21"/>
            <p:cNvCxnSpPr/>
            <p:nvPr/>
          </p:nvCxnSpPr>
          <p:spPr>
            <a:xfrm flipH="1">
              <a:off x="5101375" y="3226775"/>
              <a:ext cx="756900" cy="54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133" name="Google Shape;133;p21"/>
          <p:cNvCxnSpPr/>
          <p:nvPr/>
        </p:nvCxnSpPr>
        <p:spPr>
          <a:xfrm flipH="1">
            <a:off x="5177575" y="1550375"/>
            <a:ext cx="756900" cy="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4" name="Google Shape;134;p21"/>
          <p:cNvSpPr txBox="1"/>
          <p:nvPr/>
        </p:nvSpPr>
        <p:spPr>
          <a:xfrm>
            <a:off x="6069450" y="1355975"/>
            <a:ext cx="21303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MASTER branch</a:t>
            </a:r>
            <a:endParaRPr b="1" sz="1800"/>
          </a:p>
        </p:txBody>
      </p:sp>
      <p:sp>
        <p:nvSpPr>
          <p:cNvPr id="135" name="Google Shape;135;p21"/>
          <p:cNvSpPr/>
          <p:nvPr/>
        </p:nvSpPr>
        <p:spPr>
          <a:xfrm>
            <a:off x="5066725" y="1243650"/>
            <a:ext cx="3270300" cy="70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