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35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6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29.png" ContentType="image/png"/>
  <Override PartName="/ppt/media/image10.png" ContentType="image/png"/>
  <Override PartName="/ppt/media/image28.png" ContentType="image/png"/>
  <Override PartName="/ppt/media/image26.png" ContentType="image/png"/>
  <Override PartName="/ppt/media/image32.png" ContentType="image/png"/>
  <Override PartName="/ppt/media/image27.png" ContentType="image/png"/>
  <Override PartName="/ppt/media/image33.png" ContentType="image/png"/>
  <Override PartName="/ppt/media/image25.png" ContentType="image/png"/>
  <Override PartName="/ppt/media/image31.png" ContentType="image/png"/>
  <Override PartName="/ppt/media/image9.png" ContentType="image/png"/>
  <Override PartName="/ppt/media/image24.png" ContentType="image/png"/>
  <Override PartName="/ppt/media/image4.png" ContentType="image/png"/>
  <Override PartName="/ppt/media/image30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8.png" ContentType="image/png"/>
  <Override PartName="/ppt/media/image2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8823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DBMS LAB 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E-Commerce Website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(ECCOM)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-1911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348200" y="882360"/>
            <a:ext cx="7476120" cy="423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106560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Implementation and Results for Customer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Main page before login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828800" y="2011680"/>
            <a:ext cx="7040880" cy="32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40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Sign Up Form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Sign Up Message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297680" y="731520"/>
            <a:ext cx="5394960" cy="210312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389120" y="3108960"/>
            <a:ext cx="5222880" cy="247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View Product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View Cart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663440" y="365760"/>
            <a:ext cx="5120640" cy="228600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4572000" y="3017520"/>
            <a:ext cx="5303520" cy="246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Remove Item from Cart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566160" y="2103120"/>
            <a:ext cx="6009840" cy="301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Order Products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View Orders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4206240" y="91440"/>
            <a:ext cx="5735520" cy="283464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4297680" y="3108960"/>
            <a:ext cx="5577840" cy="237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View Personal Details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834640" y="1873800"/>
            <a:ext cx="7040880" cy="370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Log out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920240" y="1828800"/>
            <a:ext cx="8046720" cy="365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1554480"/>
            <a:ext cx="9072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Implementation and Results for Admin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is small e-commerce website which has two templates, the customer and the admin.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customer can view the products, adds products to cart, order the products.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admin manages the website,the products, orders and the customers.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Login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Log out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314880" y="365760"/>
            <a:ext cx="5554800" cy="24688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3108960" y="2927520"/>
            <a:ext cx="6675120" cy="274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Dashboard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4572000" y="274320"/>
            <a:ext cx="5394960" cy="27432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91440" y="2651760"/>
            <a:ext cx="5577840" cy="292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View Category of Products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82880" y="1828800"/>
            <a:ext cx="4937760" cy="347472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143680" y="1828800"/>
            <a:ext cx="4823280" cy="358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View Products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91440" y="1737360"/>
            <a:ext cx="5029200" cy="367920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5760720" y="1715760"/>
            <a:ext cx="4114800" cy="386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View Customer Details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46440" y="2011680"/>
            <a:ext cx="9920520" cy="329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View Frequently Viewed Products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82880" y="1920240"/>
            <a:ext cx="9509760" cy="365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View all Orders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74320" y="1920240"/>
            <a:ext cx="9509760" cy="375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37760" y="18288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Reports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1) Find Products that are in customer carts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6440" y="1920240"/>
            <a:ext cx="10080360" cy="356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504000" y="1172520"/>
            <a:ext cx="9072000" cy="394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170532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Features of the Website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2)Filter customers based on their address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46440" y="1920240"/>
            <a:ext cx="9737640" cy="32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0" y="991080"/>
            <a:ext cx="10080360" cy="46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3)Find number of products in customer cart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Based on 1)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640080" y="2286000"/>
            <a:ext cx="9144000" cy="338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4)Find number of products the customer has </a:t>
            </a:r>
            <a:r>
              <a:rPr b="0" lang="en-US" sz="3200" spc="-1" strike="noStrike">
                <a:latin typeface="Arial"/>
              </a:rPr>
              <a:t>ordered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82880" y="2377440"/>
            <a:ext cx="9418320" cy="32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74320" y="1326600"/>
            <a:ext cx="9509760" cy="434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5) Frequently Viewed Products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46440" y="1920240"/>
            <a:ext cx="10080360" cy="418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6)Recently Ordered Products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60" y="1737360"/>
            <a:ext cx="10080360" cy="373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Future Scope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Complete the project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all the functionalities of the admin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payment method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Increase functionalities of the website based on the requirement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4000" y="18882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Thank You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Customer Features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Log in/Log out/Sign up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View products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 products to cart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View the products in the cart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Order the products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View Orders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View personal details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 these features are implemented in the project.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Admin Features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Manage users, products, orders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View/Add/Delete/Update products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View all the orders, user details, products based on category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Dashboard with insights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admin features that are implemented are: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View products, orders, user details, cart details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Dashboard with insights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8120" y="1326600"/>
            <a:ext cx="9070920" cy="37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Technology Software Stack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VS Code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MySQL Server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MySQL Workbench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 Diagram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Languages: Python, HTML, CSS, JavaScript, Jinja, SQL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Packages used in Python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Flask: Flask, render_template, request, session,redirect, url_for, flash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Mysql: mysql, mysql.connector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Functiontools: wraps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Passlib.hash: mysql41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6800" y="1005840"/>
            <a:ext cx="9919440" cy="401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188720" y="1326600"/>
            <a:ext cx="7200000" cy="383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Application>LibreOffice/6.4.5.2$Linux_X86_64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2020-12-19T00:42:30Z</dcterms:created>
  <dc:creator/>
  <dc:description/>
  <dc:language>en-US</dc:language>
  <cp:lastModifiedBy/>
  <dcterms:modified xsi:type="dcterms:W3CDTF">2020-12-19T11:48:10Z</dcterms:modified>
  <cp:revision>55</cp:revision>
  <dc:subject/>
  <dc:title/>
</cp:coreProperties>
</file>