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1828800"/>
            <a:ext cx="9071280" cy="82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E-Commerce  Website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7863840" y="4389120"/>
            <a:ext cx="2194560" cy="123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--1911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274320"/>
            <a:ext cx="9071280" cy="82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ERD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46440" y="1219680"/>
            <a:ext cx="10011960" cy="435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74320"/>
            <a:ext cx="907128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Database Model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99360" y="1188720"/>
            <a:ext cx="9867600" cy="399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74320"/>
            <a:ext cx="907128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Admin Use Case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330200" y="1326600"/>
            <a:ext cx="7448040" cy="382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65760"/>
            <a:ext cx="907128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Customer Use Case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645920" y="1326600"/>
            <a:ext cx="6495840" cy="347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LibreOffice/6.4.5.2$Linux_X86_64 LibreOffice_project/a726b36747cf2001e06b58ad5db1aa3a9a1872d6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2020-11-25T11:24:04Z</dcterms:created>
  <dc:creator/>
  <dc:description/>
  <dc:language>en-US</dc:language>
  <cp:lastModifiedBy/>
  <dcterms:modified xsi:type="dcterms:W3CDTF">2020-11-25T11:40:58Z</dcterms:modified>
  <cp:revision>10</cp:revision>
  <dc:subject/>
  <dc:title/>
</cp:coreProperties>
</file>